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82" r:id="rId2"/>
  </p:sldMasterIdLst>
  <p:notesMasterIdLst>
    <p:notesMasterId r:id="rId17"/>
  </p:notesMasterIdLst>
  <p:handoutMasterIdLst>
    <p:handoutMasterId r:id="rId18"/>
  </p:handoutMasterIdLst>
  <p:sldIdLst>
    <p:sldId id="259" r:id="rId3"/>
    <p:sldId id="261" r:id="rId4"/>
    <p:sldId id="260" r:id="rId5"/>
    <p:sldId id="265" r:id="rId6"/>
    <p:sldId id="262" r:id="rId7"/>
    <p:sldId id="263" r:id="rId8"/>
    <p:sldId id="268" r:id="rId9"/>
    <p:sldId id="264" r:id="rId10"/>
    <p:sldId id="284" r:id="rId11"/>
    <p:sldId id="285" r:id="rId12"/>
    <p:sldId id="271" r:id="rId13"/>
    <p:sldId id="288" r:id="rId14"/>
    <p:sldId id="286" r:id="rId15"/>
    <p:sldId id="283" r:id="rId16"/>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07" autoAdjust="0"/>
  </p:normalViewPr>
  <p:slideViewPr>
    <p:cSldViewPr snapToGrid="0">
      <p:cViewPr varScale="1">
        <p:scale>
          <a:sx n="89" d="100"/>
          <a:sy n="89" d="100"/>
        </p:scale>
        <p:origin x="235" y="72"/>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5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512D7B-15CE-49F7-9B26-A9704C38A8CA}" type="datetime1">
              <a:rPr lang="it-IT" smtClean="0"/>
              <a:t>06/04/2020</a:t>
            </a:fld>
            <a:endParaRPr lang="it-IT" dirty="0"/>
          </a:p>
        </p:txBody>
      </p:sp>
      <p:sp>
        <p:nvSpPr>
          <p:cNvPr id="4" name="Segnaposto piè di pagina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8A6FB-9CB3-4CCC-A6F5-E192EE21C976}" type="datetime1">
              <a:rPr lang="it-IT" smtClean="0"/>
              <a:pPr/>
              <a:t>06/04/2020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it-IT" smtClean="0"/>
              <a:t>‹N›</a:t>
            </a:fld>
            <a:endParaRPr lang="it-IT"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1</a:t>
            </a:fld>
            <a:endParaRPr lang="it-IT"/>
          </a:p>
        </p:txBody>
      </p:sp>
    </p:spTree>
    <p:extLst>
      <p:ext uri="{BB962C8B-B14F-4D97-AF65-F5344CB8AC3E}">
        <p14:creationId xmlns:p14="http://schemas.microsoft.com/office/powerpoint/2010/main" val="327924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2</a:t>
            </a:fld>
            <a:endParaRPr lang="it-IT" dirty="0"/>
          </a:p>
        </p:txBody>
      </p:sp>
    </p:spTree>
    <p:extLst>
      <p:ext uri="{BB962C8B-B14F-4D97-AF65-F5344CB8AC3E}">
        <p14:creationId xmlns:p14="http://schemas.microsoft.com/office/powerpoint/2010/main" val="17978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en-US"/>
          </a:p>
        </p:txBody>
      </p:sp>
      <p:sp>
        <p:nvSpPr>
          <p:cNvPr id="4" name="Segnaposto numero diapositiva 3"/>
          <p:cNvSpPr>
            <a:spLocks noGrp="1"/>
          </p:cNvSpPr>
          <p:nvPr>
            <p:ph type="sldNum" sz="quarter" idx="10"/>
          </p:nvPr>
        </p:nvSpPr>
        <p:spPr/>
        <p:txBody>
          <a:bodyPr rtlCol="0"/>
          <a:lstStyle/>
          <a:p>
            <a:pPr rtl="0"/>
            <a:fld id="{B8649DAF-093F-4482-AA38-346E9A2DEE94}" type="slidenum">
              <a:rPr lang="en-ZA" smtClean="0"/>
              <a:t>3</a:t>
            </a:fld>
            <a:endParaRPr lang="en-ZA"/>
          </a:p>
        </p:txBody>
      </p:sp>
    </p:spTree>
    <p:extLst>
      <p:ext uri="{BB962C8B-B14F-4D97-AF65-F5344CB8AC3E}">
        <p14:creationId xmlns:p14="http://schemas.microsoft.com/office/powerpoint/2010/main" val="194780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bg>
      <p:bgPr>
        <a:solidFill>
          <a:schemeClr val="bg1"/>
        </a:solidFill>
        <a:effectLst/>
      </p:bgPr>
    </p:bg>
    <p:spTree>
      <p:nvGrpSpPr>
        <p:cNvPr id="1" name=""/>
        <p:cNvGrpSpPr/>
        <p:nvPr/>
      </p:nvGrpSpPr>
      <p:grpSpPr>
        <a:xfrm>
          <a:off x="0" y="0"/>
          <a:ext cx="0" cy="0"/>
          <a:chOff x="0" y="0"/>
          <a:chExt cx="0" cy="0"/>
        </a:xfrm>
      </p:grpSpPr>
      <p:sp>
        <p:nvSpPr>
          <p:cNvPr id="32" name="Segnaposto immagine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p>
        </p:txBody>
      </p:sp>
      <p:sp>
        <p:nvSpPr>
          <p:cNvPr id="2" name="Titolo 1">
            <a:extLst>
              <a:ext uri="{FF2B5EF4-FFF2-40B4-BE49-F238E27FC236}">
                <a16:creationId xmlns=""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it-IT" smtClean="0"/>
              <a:t>Fare clic per modificare lo stile del titolo</a:t>
            </a:r>
            <a:endParaRPr lang="it-IT" dirty="0"/>
          </a:p>
        </p:txBody>
      </p:sp>
      <p:sp>
        <p:nvSpPr>
          <p:cNvPr id="3" name="Sottotitolo 2">
            <a:extLst>
              <a:ext uri="{FF2B5EF4-FFF2-40B4-BE49-F238E27FC236}">
                <a16:creationId xmlns=""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cxnSp>
        <p:nvCxnSpPr>
          <p:cNvPr id="5" name="Connettore diritto 4" descr="Linea di divisione diapositiva titolo&#10;">
            <a:extLst>
              <a:ext uri="{FF2B5EF4-FFF2-40B4-BE49-F238E27FC236}">
                <a16:creationId xmlns=""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Segnaposto immagine 5">
            <a:extLst>
              <a:ext uri="{FF2B5EF4-FFF2-40B4-BE49-F238E27FC236}">
                <a16:creationId xmlns=""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it-IT" dirty="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punti elenco immagine a destra">
    <p:spTree>
      <p:nvGrpSpPr>
        <p:cNvPr id="1" name=""/>
        <p:cNvGrpSpPr/>
        <p:nvPr/>
      </p:nvGrpSpPr>
      <p:grpSpPr>
        <a:xfrm>
          <a:off x="0" y="0"/>
          <a:ext cx="0" cy="0"/>
          <a:chOff x="0" y="0"/>
          <a:chExt cx="0" cy="0"/>
        </a:xfrm>
      </p:grpSpPr>
      <p:sp>
        <p:nvSpPr>
          <p:cNvPr id="35" name="Ovale 34">
            <a:extLst>
              <a:ext uri="{FF2B5EF4-FFF2-40B4-BE49-F238E27FC236}">
                <a16:creationId xmlns=""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Ovale 32">
            <a:extLst>
              <a:ext uri="{FF2B5EF4-FFF2-40B4-BE49-F238E27FC236}">
                <a16:creationId xmlns=""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Ovale 33">
            <a:extLst>
              <a:ext uri="{FF2B5EF4-FFF2-40B4-BE49-F238E27FC236}">
                <a16:creationId xmlns=""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2" name="Rettangolo 41">
            <a:extLst>
              <a:ext uri="{FF2B5EF4-FFF2-40B4-BE49-F238E27FC236}">
                <a16:creationId xmlns=""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Segnaposto immagine 19">
            <a:extLst>
              <a:ext uri="{FF2B5EF4-FFF2-40B4-BE49-F238E27FC236}">
                <a16:creationId xmlns=""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Inserire o trascinare l'immagine qui</a:t>
            </a:r>
          </a:p>
        </p:txBody>
      </p:sp>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5" name="Segnaposto testo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it-IT" dirty="0"/>
              <a:t>Descrizione punto elenco</a:t>
            </a:r>
          </a:p>
        </p:txBody>
      </p:sp>
      <p:sp>
        <p:nvSpPr>
          <p:cNvPr id="13" name="Segnaposto testo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it-IT" dirty="0"/>
              <a:t>Descrizione punto elenco</a:t>
            </a:r>
          </a:p>
        </p:txBody>
      </p:sp>
      <p:sp>
        <p:nvSpPr>
          <p:cNvPr id="6" name="Segnaposto testo 5">
            <a:extLst>
              <a:ext uri="{FF2B5EF4-FFF2-40B4-BE49-F238E27FC236}">
                <a16:creationId xmlns=""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it-IT" dirty="0"/>
              <a:t>Punto elenco 1</a:t>
            </a:r>
          </a:p>
        </p:txBody>
      </p:sp>
      <p:sp>
        <p:nvSpPr>
          <p:cNvPr id="10" name="Segnaposto testo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it-IT" dirty="0"/>
              <a:t>Punto elenco 2</a:t>
            </a:r>
          </a:p>
        </p:txBody>
      </p:sp>
      <p:sp>
        <p:nvSpPr>
          <p:cNvPr id="12" name="Segnaposto testo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it-IT" dirty="0"/>
              <a:t>Punto elenco 3</a:t>
            </a:r>
          </a:p>
        </p:txBody>
      </p:sp>
      <p:sp>
        <p:nvSpPr>
          <p:cNvPr id="21" name="Segnaposto testo 20">
            <a:extLst>
              <a:ext uri="{FF2B5EF4-FFF2-40B4-BE49-F238E27FC236}">
                <a16:creationId xmlns=""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it-IT" dirty="0"/>
              <a:t>Descrizione punto elenco</a:t>
            </a:r>
          </a:p>
        </p:txBody>
      </p:sp>
      <p:sp>
        <p:nvSpPr>
          <p:cNvPr id="51" name="Ottagono 50">
            <a:extLst>
              <a:ext uri="{FF2B5EF4-FFF2-40B4-BE49-F238E27FC236}">
                <a16:creationId xmlns=""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2" name="Ovale 51">
            <a:extLst>
              <a:ext uri="{FF2B5EF4-FFF2-40B4-BE49-F238E27FC236}">
                <a16:creationId xmlns=""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3" name="Ovale 52">
            <a:extLst>
              <a:ext uri="{FF2B5EF4-FFF2-40B4-BE49-F238E27FC236}">
                <a16:creationId xmlns=""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4" name="Ovale 53">
            <a:extLst>
              <a:ext uri="{FF2B5EF4-FFF2-40B4-BE49-F238E27FC236}">
                <a16:creationId xmlns=""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5" name="Segnaposto numero diapositiva 54">
            <a:extLst>
              <a:ext uri="{FF2B5EF4-FFF2-40B4-BE49-F238E27FC236}">
                <a16:creationId xmlns=""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it-IT" smtClean="0"/>
              <a:pPr rtl="0"/>
              <a:t>‹N›</a:t>
            </a:fld>
            <a:endParaRPr lang="it-IT" dirty="0"/>
          </a:p>
        </p:txBody>
      </p:sp>
      <p:grpSp>
        <p:nvGrpSpPr>
          <p:cNvPr id="22" name="Gruppo 21">
            <a:extLst>
              <a:ext uri="{FF2B5EF4-FFF2-40B4-BE49-F238E27FC236}">
                <a16:creationId xmlns=""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igura a mano libera: Forma 13">
              <a:extLst>
                <a:ext uri="{FF2B5EF4-FFF2-40B4-BE49-F238E27FC236}">
                  <a16:creationId xmlns=""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a:extLst>
                <a:ext uri="{FF2B5EF4-FFF2-40B4-BE49-F238E27FC236}">
                  <a16:creationId xmlns=""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17">
              <a:extLst>
                <a:ext uri="{FF2B5EF4-FFF2-40B4-BE49-F238E27FC236}">
                  <a16:creationId xmlns=""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19">
              <a:extLst>
                <a:ext uri="{FF2B5EF4-FFF2-40B4-BE49-F238E27FC236}">
                  <a16:creationId xmlns=""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3">
              <a:extLst>
                <a:ext uri="{FF2B5EF4-FFF2-40B4-BE49-F238E27FC236}">
                  <a16:creationId xmlns=""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28">
              <a:extLst>
                <a:ext uri="{FF2B5EF4-FFF2-40B4-BE49-F238E27FC236}">
                  <a16:creationId xmlns=""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38" name="Segnaposto immagine 3">
            <a:extLst>
              <a:ext uri="{FF2B5EF4-FFF2-40B4-BE49-F238E27FC236}">
                <a16:creationId xmlns="" xmlns:a16="http://schemas.microsoft.com/office/drawing/2014/main" id="{EC82E52C-5E33-5942-8474-7ED4354EC95D}"/>
              </a:ext>
            </a:extLst>
          </p:cNvPr>
          <p:cNvSpPr>
            <a:spLocks noGrp="1"/>
          </p:cNvSpPr>
          <p:nvPr>
            <p:ph type="pic" sz="quarter" idx="30"/>
          </p:nvPr>
        </p:nvSpPr>
        <p:spPr>
          <a:xfrm>
            <a:off x="7233731" y="4835817"/>
            <a:ext cx="1035974" cy="691688"/>
          </a:xfrm>
        </p:spPr>
        <p:txBody>
          <a:bodyPr rtlCol="0"/>
          <a:lstStyle>
            <a:lvl1pPr marL="0" indent="0">
              <a:buNone/>
              <a:defRPr sz="1400"/>
            </a:lvl1pPr>
          </a:lstStyle>
          <a:p>
            <a:pPr rtl="0"/>
            <a:r>
              <a:rPr lang="it-IT" smtClean="0"/>
              <a:t>Fare clic sull'icona per inserire un'immagine</a:t>
            </a:r>
            <a:endParaRPr lang="it-IT" dirty="0"/>
          </a:p>
        </p:txBody>
      </p:sp>
      <p:sp>
        <p:nvSpPr>
          <p:cNvPr id="39" name="Segnaposto immagine 3">
            <a:extLst>
              <a:ext uri="{FF2B5EF4-FFF2-40B4-BE49-F238E27FC236}">
                <a16:creationId xmlns="" xmlns:a16="http://schemas.microsoft.com/office/drawing/2014/main" id="{07EC0147-5BE6-9248-BF42-BD99608F459C}"/>
              </a:ext>
            </a:extLst>
          </p:cNvPr>
          <p:cNvSpPr>
            <a:spLocks noGrp="1"/>
          </p:cNvSpPr>
          <p:nvPr>
            <p:ph type="pic" sz="quarter" idx="31"/>
          </p:nvPr>
        </p:nvSpPr>
        <p:spPr>
          <a:xfrm>
            <a:off x="7233731" y="3271181"/>
            <a:ext cx="1035974" cy="691688"/>
          </a:xfrm>
        </p:spPr>
        <p:txBody>
          <a:bodyPr rtlCol="0"/>
          <a:lstStyle>
            <a:lvl1pPr marL="0" indent="0">
              <a:buNone/>
              <a:defRPr sz="1400"/>
            </a:lvl1pPr>
          </a:lstStyle>
          <a:p>
            <a:pPr rtl="0"/>
            <a:r>
              <a:rPr lang="it-IT" smtClean="0"/>
              <a:t>Fare clic sull'icona per inserire un'immagine</a:t>
            </a:r>
            <a:endParaRPr lang="it-IT" dirty="0"/>
          </a:p>
        </p:txBody>
      </p:sp>
      <p:sp>
        <p:nvSpPr>
          <p:cNvPr id="40" name="Segnaposto immagine 3">
            <a:extLst>
              <a:ext uri="{FF2B5EF4-FFF2-40B4-BE49-F238E27FC236}">
                <a16:creationId xmlns="" xmlns:a16="http://schemas.microsoft.com/office/drawing/2014/main" id="{2B8E1942-1472-BC49-A624-3A31190A69E1}"/>
              </a:ext>
            </a:extLst>
          </p:cNvPr>
          <p:cNvSpPr>
            <a:spLocks noGrp="1"/>
          </p:cNvSpPr>
          <p:nvPr>
            <p:ph type="pic" sz="quarter" idx="32"/>
          </p:nvPr>
        </p:nvSpPr>
        <p:spPr>
          <a:xfrm>
            <a:off x="7233731" y="1706545"/>
            <a:ext cx="1035974" cy="691688"/>
          </a:xfrm>
        </p:spPr>
        <p:txBody>
          <a:bodyPr rtlCol="0"/>
          <a:lstStyle>
            <a:lvl1pPr marL="0" indent="0">
              <a:buNone/>
              <a:defRPr sz="1400"/>
            </a:lvl1pPr>
          </a:lstStyle>
          <a:p>
            <a:pPr rtl="0"/>
            <a:r>
              <a:rPr lang="it-IT" smtClean="0"/>
              <a:t>Fare clic sull'icona per inserire un'immagine</a:t>
            </a:r>
            <a:endParaRPr lang="it-IT" dirty="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dotto digitale">
    <p:spTree>
      <p:nvGrpSpPr>
        <p:cNvPr id="1" name=""/>
        <p:cNvGrpSpPr/>
        <p:nvPr/>
      </p:nvGrpSpPr>
      <p:grpSpPr>
        <a:xfrm>
          <a:off x="0" y="0"/>
          <a:ext cx="0" cy="0"/>
          <a:chOff x="0" y="0"/>
          <a:chExt cx="0" cy="0"/>
        </a:xfrm>
      </p:grpSpPr>
      <p:sp>
        <p:nvSpPr>
          <p:cNvPr id="24" name="Figura a mano libera: Forma 23">
            <a:extLst>
              <a:ext uri="{FF2B5EF4-FFF2-40B4-BE49-F238E27FC236}">
                <a16:creationId xmlns=""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a:extLst>
              <a:ext uri="{FF2B5EF4-FFF2-40B4-BE49-F238E27FC236}">
                <a16:creationId xmlns=""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a:extLst>
              <a:ext uri="{FF2B5EF4-FFF2-40B4-BE49-F238E27FC236}">
                <a16:creationId xmlns=""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a:extLst>
              <a:ext uri="{FF2B5EF4-FFF2-40B4-BE49-F238E27FC236}">
                <a16:creationId xmlns=""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a:extLst>
              <a:ext uri="{FF2B5EF4-FFF2-40B4-BE49-F238E27FC236}">
                <a16:creationId xmlns=""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a:extLst>
              <a:ext uri="{FF2B5EF4-FFF2-40B4-BE49-F238E27FC236}">
                <a16:creationId xmlns=""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a:extLst>
              <a:ext uri="{FF2B5EF4-FFF2-40B4-BE49-F238E27FC236}">
                <a16:creationId xmlns=""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31">
            <a:extLst>
              <a:ext uri="{FF2B5EF4-FFF2-40B4-BE49-F238E27FC236}">
                <a16:creationId xmlns=""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Figura a mano libera: Forma 32">
            <a:extLst>
              <a:ext uri="{FF2B5EF4-FFF2-40B4-BE49-F238E27FC236}">
                <a16:creationId xmlns=""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Figura a mano libera: Forma 33">
            <a:extLst>
              <a:ext uri="{FF2B5EF4-FFF2-40B4-BE49-F238E27FC236}">
                <a16:creationId xmlns=""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5" name="Figura a mano libera: Forma 34">
            <a:extLst>
              <a:ext uri="{FF2B5EF4-FFF2-40B4-BE49-F238E27FC236}">
                <a16:creationId xmlns=""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6" name="Figura a mano libera: Forma 35">
            <a:extLst>
              <a:ext uri="{FF2B5EF4-FFF2-40B4-BE49-F238E27FC236}">
                <a16:creationId xmlns=""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7" name="Figura a mano libera: Forma 36">
            <a:extLst>
              <a:ext uri="{FF2B5EF4-FFF2-40B4-BE49-F238E27FC236}">
                <a16:creationId xmlns=""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nvGrpSpPr>
          <p:cNvPr id="43" name="Gruppo 42">
            <a:extLst>
              <a:ext uri="{FF2B5EF4-FFF2-40B4-BE49-F238E27FC236}">
                <a16:creationId xmlns=""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ettangolo arrotondato 15">
              <a:extLst>
                <a:ext uri="{FF2B5EF4-FFF2-40B4-BE49-F238E27FC236}">
                  <a16:creationId xmlns=""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45" name="Rettangolo arrotondato 15">
              <a:extLst>
                <a:ext uri="{FF2B5EF4-FFF2-40B4-BE49-F238E27FC236}">
                  <a16:creationId xmlns=""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6" name="Rettangolo: Angoli arrotondati 45">
              <a:extLst>
                <a:ext uri="{FF2B5EF4-FFF2-40B4-BE49-F238E27FC236}">
                  <a16:creationId xmlns=""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7" name="Rettangolo arrotondato 15">
              <a:extLst>
                <a:ext uri="{FF2B5EF4-FFF2-40B4-BE49-F238E27FC236}">
                  <a16:creationId xmlns=""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8" name="Rettangolo arrotondato 15">
              <a:extLst>
                <a:ext uri="{FF2B5EF4-FFF2-40B4-BE49-F238E27FC236}">
                  <a16:creationId xmlns=""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49" name="Ovale 48">
              <a:extLst>
                <a:ext uri="{FF2B5EF4-FFF2-40B4-BE49-F238E27FC236}">
                  <a16:creationId xmlns=""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50" name="Ovale 49">
              <a:extLst>
                <a:ext uri="{FF2B5EF4-FFF2-40B4-BE49-F238E27FC236}">
                  <a16:creationId xmlns=""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51" name="Ovale 50">
              <a:extLst>
                <a:ext uri="{FF2B5EF4-FFF2-40B4-BE49-F238E27FC236}">
                  <a16:creationId xmlns=""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grpSp>
      <p:sp>
        <p:nvSpPr>
          <p:cNvPr id="3" name="Segnaposto contenuto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it-IT" dirty="0"/>
              <a:t>Il testo enfatizzato può essere inserito qui</a:t>
            </a:r>
          </a:p>
        </p:txBody>
      </p:sp>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immagine 4">
            <a:extLst>
              <a:ext uri="{FF2B5EF4-FFF2-40B4-BE49-F238E27FC236}">
                <a16:creationId xmlns=""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Inserire o trascinare l'immagine qui</a:t>
            </a:r>
          </a:p>
        </p:txBody>
      </p:sp>
      <p:sp>
        <p:nvSpPr>
          <p:cNvPr id="9" name="Segnaposto testo 8">
            <a:extLst>
              <a:ext uri="{FF2B5EF4-FFF2-40B4-BE49-F238E27FC236}">
                <a16:creationId xmlns=""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nti elenco immagine 3 colonne">
    <p:spTree>
      <p:nvGrpSpPr>
        <p:cNvPr id="1" name=""/>
        <p:cNvGrpSpPr/>
        <p:nvPr/>
      </p:nvGrpSpPr>
      <p:grpSpPr>
        <a:xfrm>
          <a:off x="0" y="0"/>
          <a:ext cx="0" cy="0"/>
          <a:chOff x="0" y="0"/>
          <a:chExt cx="0" cy="0"/>
        </a:xfrm>
      </p:grpSpPr>
      <p:sp>
        <p:nvSpPr>
          <p:cNvPr id="18" name="Ovale 17">
            <a:extLst>
              <a:ext uri="{FF2B5EF4-FFF2-40B4-BE49-F238E27FC236}">
                <a16:creationId xmlns=""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Ovale 16">
            <a:extLst>
              <a:ext uri="{FF2B5EF4-FFF2-40B4-BE49-F238E27FC236}">
                <a16:creationId xmlns=""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Ovale 18">
            <a:extLst>
              <a:ext uri="{FF2B5EF4-FFF2-40B4-BE49-F238E27FC236}">
                <a16:creationId xmlns=""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it-IT" dirty="0"/>
              <a:t>Descrizione punto elenco</a:t>
            </a:r>
          </a:p>
        </p:txBody>
      </p:sp>
      <p:sp>
        <p:nvSpPr>
          <p:cNvPr id="13" name="Segnaposto testo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p>
        </p:txBody>
      </p:sp>
      <p:sp>
        <p:nvSpPr>
          <p:cNvPr id="15" name="Segnaposto testo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it-IT" dirty="0"/>
              <a:t>Descrizione punto elenco</a:t>
            </a:r>
          </a:p>
        </p:txBody>
      </p:sp>
      <p:sp>
        <p:nvSpPr>
          <p:cNvPr id="10" name="Segnaposto testo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it-IT" dirty="0"/>
              <a:t>Punto elenco 2</a:t>
            </a:r>
          </a:p>
        </p:txBody>
      </p:sp>
      <p:sp>
        <p:nvSpPr>
          <p:cNvPr id="12" name="Segnaposto testo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p>
        </p:txBody>
      </p:sp>
      <p:sp>
        <p:nvSpPr>
          <p:cNvPr id="16" name="Segnaposto testo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it-IT" dirty="0"/>
              <a:t>Punto elenco 4</a:t>
            </a:r>
          </a:p>
        </p:txBody>
      </p:sp>
      <p:sp>
        <p:nvSpPr>
          <p:cNvPr id="9" name="Segnaposto testo 8">
            <a:extLst>
              <a:ext uri="{FF2B5EF4-FFF2-40B4-BE49-F238E27FC236}">
                <a16:creationId xmlns=""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p>
        </p:txBody>
      </p:sp>
      <p:sp>
        <p:nvSpPr>
          <p:cNvPr id="20" name="Segnaposto immagine 3">
            <a:extLst>
              <a:ext uri="{FF2B5EF4-FFF2-40B4-BE49-F238E27FC236}">
                <a16:creationId xmlns="" xmlns:a16="http://schemas.microsoft.com/office/drawing/2014/main" id="{06B6D0B6-0884-CD46-A1B0-9FED03C22626}"/>
              </a:ext>
            </a:extLst>
          </p:cNvPr>
          <p:cNvSpPr>
            <a:spLocks noGrp="1"/>
          </p:cNvSpPr>
          <p:nvPr>
            <p:ph type="pic" sz="quarter" idx="27"/>
          </p:nvPr>
        </p:nvSpPr>
        <p:spPr>
          <a:xfrm>
            <a:off x="2597765" y="2358091"/>
            <a:ext cx="1107962" cy="854075"/>
          </a:xfrm>
        </p:spPr>
        <p:txBody>
          <a:bodyPr rtlCol="0"/>
          <a:lstStyle>
            <a:lvl1pPr marL="0" indent="0">
              <a:buNone/>
              <a:defRPr sz="1600"/>
            </a:lvl1pPr>
          </a:lstStyle>
          <a:p>
            <a:pPr rtl="0"/>
            <a:r>
              <a:rPr lang="it-IT" smtClean="0"/>
              <a:t>Fare clic sull'icona per inserire un'immagine</a:t>
            </a:r>
            <a:endParaRPr lang="it-IT" dirty="0"/>
          </a:p>
        </p:txBody>
      </p:sp>
      <p:sp>
        <p:nvSpPr>
          <p:cNvPr id="21" name="Segnaposto immagine 3">
            <a:extLst>
              <a:ext uri="{FF2B5EF4-FFF2-40B4-BE49-F238E27FC236}">
                <a16:creationId xmlns="" xmlns:a16="http://schemas.microsoft.com/office/drawing/2014/main" id="{BAAC12A0-90C3-984B-A8FC-7EB4AA432E3A}"/>
              </a:ext>
            </a:extLst>
          </p:cNvPr>
          <p:cNvSpPr>
            <a:spLocks noGrp="1"/>
          </p:cNvSpPr>
          <p:nvPr>
            <p:ph type="pic" sz="quarter" idx="28"/>
          </p:nvPr>
        </p:nvSpPr>
        <p:spPr>
          <a:xfrm>
            <a:off x="5545459" y="2358091"/>
            <a:ext cx="1107962" cy="854075"/>
          </a:xfrm>
        </p:spPr>
        <p:txBody>
          <a:bodyPr rtlCol="0"/>
          <a:lstStyle>
            <a:lvl1pPr marL="0" indent="0">
              <a:buNone/>
              <a:defRPr sz="1600"/>
            </a:lvl1pPr>
          </a:lstStyle>
          <a:p>
            <a:pPr rtl="0"/>
            <a:r>
              <a:rPr lang="it-IT" smtClean="0"/>
              <a:t>Fare clic sull'icona per inserire un'immagine</a:t>
            </a:r>
            <a:endParaRPr lang="it-IT" dirty="0"/>
          </a:p>
        </p:txBody>
      </p:sp>
      <p:sp>
        <p:nvSpPr>
          <p:cNvPr id="22" name="Segnaposto immagine 3">
            <a:extLst>
              <a:ext uri="{FF2B5EF4-FFF2-40B4-BE49-F238E27FC236}">
                <a16:creationId xmlns="" xmlns:a16="http://schemas.microsoft.com/office/drawing/2014/main" id="{51565942-8816-734B-BEEE-1258F13B66DA}"/>
              </a:ext>
            </a:extLst>
          </p:cNvPr>
          <p:cNvSpPr>
            <a:spLocks noGrp="1"/>
          </p:cNvSpPr>
          <p:nvPr>
            <p:ph type="pic" sz="quarter" idx="29"/>
          </p:nvPr>
        </p:nvSpPr>
        <p:spPr>
          <a:xfrm>
            <a:off x="8494550" y="2358090"/>
            <a:ext cx="1107962" cy="854075"/>
          </a:xfrm>
        </p:spPr>
        <p:txBody>
          <a:bodyPr rtlCol="0"/>
          <a:lstStyle>
            <a:lvl1pPr marL="0" indent="0">
              <a:buNone/>
              <a:defRPr sz="1600"/>
            </a:lvl1pPr>
          </a:lstStyle>
          <a:p>
            <a:pPr rtl="0"/>
            <a:r>
              <a:rPr lang="it-IT" smtClean="0"/>
              <a:t>Fare clic sull'icona per inserire un'immagine</a:t>
            </a:r>
            <a:endParaRPr lang="it-IT" dirty="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zione numeri grandi 2">
    <p:spTree>
      <p:nvGrpSpPr>
        <p:cNvPr id="1" name=""/>
        <p:cNvGrpSpPr/>
        <p:nvPr/>
      </p:nvGrpSpPr>
      <p:grpSpPr>
        <a:xfrm>
          <a:off x="0" y="0"/>
          <a:ext cx="0" cy="0"/>
          <a:chOff x="0" y="0"/>
          <a:chExt cx="0" cy="0"/>
        </a:xfrm>
      </p:grpSpPr>
      <p:sp>
        <p:nvSpPr>
          <p:cNvPr id="26" name="Segnaposto testo 3">
            <a:extLst>
              <a:ext uri="{FF2B5EF4-FFF2-40B4-BE49-F238E27FC236}">
                <a16:creationId xmlns=""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sezione</a:t>
            </a:r>
          </a:p>
        </p:txBody>
      </p:sp>
      <p:sp>
        <p:nvSpPr>
          <p:cNvPr id="27" name="Segnaposto testo 9">
            <a:extLst>
              <a:ext uri="{FF2B5EF4-FFF2-40B4-BE49-F238E27FC236}">
                <a16:creationId xmlns=""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it-IT" dirty="0"/>
              <a:t>Intestazione sezione</a:t>
            </a:r>
          </a:p>
        </p:txBody>
      </p:sp>
      <p:sp>
        <p:nvSpPr>
          <p:cNvPr id="28" name="Segnaposto testo 9">
            <a:extLst>
              <a:ext uri="{FF2B5EF4-FFF2-40B4-BE49-F238E27FC236}">
                <a16:creationId xmlns=""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it-IT" dirty="0"/>
              <a:t>Intestazione sezione</a:t>
            </a:r>
          </a:p>
        </p:txBody>
      </p:sp>
      <p:sp>
        <p:nvSpPr>
          <p:cNvPr id="48" name="Figura a mano libera: Forma 47">
            <a:extLst>
              <a:ext uri="{FF2B5EF4-FFF2-40B4-BE49-F238E27FC236}">
                <a16:creationId xmlns=""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7" name="Figura a mano libera: Forma 46">
            <a:extLst>
              <a:ext uri="{FF2B5EF4-FFF2-40B4-BE49-F238E27FC236}">
                <a16:creationId xmlns=""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6" name="Figura a mano libera: Forma 15">
            <a:extLst>
              <a:ext uri="{FF2B5EF4-FFF2-40B4-BE49-F238E27FC236}">
                <a16:creationId xmlns=""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a:extLst>
              <a:ext uri="{FF2B5EF4-FFF2-40B4-BE49-F238E27FC236}">
                <a16:creationId xmlns=""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a:extLst>
              <a:ext uri="{FF2B5EF4-FFF2-40B4-BE49-F238E27FC236}">
                <a16:creationId xmlns=""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a:extLst>
              <a:ext uri="{FF2B5EF4-FFF2-40B4-BE49-F238E27FC236}">
                <a16:creationId xmlns=""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a:extLst>
              <a:ext uri="{FF2B5EF4-FFF2-40B4-BE49-F238E27FC236}">
                <a16:creationId xmlns=""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24" name="Figura a mano libera: Forma 23">
            <a:extLst>
              <a:ext uri="{FF2B5EF4-FFF2-40B4-BE49-F238E27FC236}">
                <a16:creationId xmlns=""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a:extLst>
              <a:ext uri="{FF2B5EF4-FFF2-40B4-BE49-F238E27FC236}">
                <a16:creationId xmlns=""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8" name="Segnaposto piè di pagina 7">
            <a:extLst>
              <a:ext uri="{FF2B5EF4-FFF2-40B4-BE49-F238E27FC236}">
                <a16:creationId xmlns=""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9" name="Segnaposto numero diapositiva 8">
            <a:extLst>
              <a:ext uri="{FF2B5EF4-FFF2-40B4-BE49-F238E27FC236}">
                <a16:creationId xmlns=""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29" name="Figura a mano libera: Forma 28">
            <a:extLst>
              <a:ext uri="{FF2B5EF4-FFF2-40B4-BE49-F238E27FC236}">
                <a16:creationId xmlns=""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Segnaposto testo 18">
            <a:extLst>
              <a:ext uri="{FF2B5EF4-FFF2-40B4-BE49-F238E27FC236}">
                <a16:creationId xmlns=""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it-IT" dirty="0"/>
              <a:t>1</a:t>
            </a:r>
          </a:p>
        </p:txBody>
      </p:sp>
      <p:sp>
        <p:nvSpPr>
          <p:cNvPr id="32" name="Segnaposto testo 20">
            <a:extLst>
              <a:ext uri="{FF2B5EF4-FFF2-40B4-BE49-F238E27FC236}">
                <a16:creationId xmlns=""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it-IT" dirty="0"/>
              <a:t>2</a:t>
            </a:r>
          </a:p>
        </p:txBody>
      </p:sp>
      <p:sp>
        <p:nvSpPr>
          <p:cNvPr id="33" name="Segnaposto testo 32">
            <a:extLst>
              <a:ext uri="{FF2B5EF4-FFF2-40B4-BE49-F238E27FC236}">
                <a16:creationId xmlns=""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it-IT" dirty="0"/>
              <a:t>3</a:t>
            </a:r>
          </a:p>
        </p:txBody>
      </p:sp>
      <p:sp>
        <p:nvSpPr>
          <p:cNvPr id="35" name="Segnaposto testo 34">
            <a:extLst>
              <a:ext uri="{FF2B5EF4-FFF2-40B4-BE49-F238E27FC236}">
                <a16:creationId xmlns=""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Descrizione della sezione</a:t>
            </a:r>
          </a:p>
        </p:txBody>
      </p:sp>
      <p:sp>
        <p:nvSpPr>
          <p:cNvPr id="37" name="Segnaposto testo 36">
            <a:extLst>
              <a:ext uri="{FF2B5EF4-FFF2-40B4-BE49-F238E27FC236}">
                <a16:creationId xmlns=""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Descrizione della sezione</a:t>
            </a:r>
          </a:p>
        </p:txBody>
      </p:sp>
      <p:sp>
        <p:nvSpPr>
          <p:cNvPr id="39" name="Segnaposto testo 38">
            <a:extLst>
              <a:ext uri="{FF2B5EF4-FFF2-40B4-BE49-F238E27FC236}">
                <a16:creationId xmlns=""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Descrizione della sezione</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testo 2">
            <a:extLst>
              <a:ext uri="{FF2B5EF4-FFF2-40B4-BE49-F238E27FC236}">
                <a16:creationId xmlns=""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4" name="Segnaposto contenuto 3">
            <a:extLst>
              <a:ext uri="{FF2B5EF4-FFF2-40B4-BE49-F238E27FC236}">
                <a16:creationId xmlns=""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0" name="Segnaposto piè di pagina 9">
            <a:extLst>
              <a:ext uri="{FF2B5EF4-FFF2-40B4-BE49-F238E27FC236}">
                <a16:creationId xmlns=""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11" name="Segnaposto numero diapositiva 10">
            <a:extLst>
              <a:ext uri="{FF2B5EF4-FFF2-40B4-BE49-F238E27FC236}">
                <a16:creationId xmlns=""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8" name="Segnaposto testo 7">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2" name="Segnaposto testo 11">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it-IT" smtClean="0"/>
              <a:t>Fare clic per modificare stili del testo dello schema</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zio di mercato">
    <p:spTree>
      <p:nvGrpSpPr>
        <p:cNvPr id="1" name=""/>
        <p:cNvGrpSpPr/>
        <p:nvPr/>
      </p:nvGrpSpPr>
      <p:grpSpPr>
        <a:xfrm>
          <a:off x="0" y="0"/>
          <a:ext cx="0" cy="0"/>
          <a:chOff x="0" y="0"/>
          <a:chExt cx="0" cy="0"/>
        </a:xfrm>
      </p:grpSpPr>
      <p:sp>
        <p:nvSpPr>
          <p:cNvPr id="13" name="Figura a mano libera: Forma 12">
            <a:extLst>
              <a:ext uri="{FF2B5EF4-FFF2-40B4-BE49-F238E27FC236}">
                <a16:creationId xmlns=""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a:extLst>
              <a:ext uri="{FF2B5EF4-FFF2-40B4-BE49-F238E27FC236}">
                <a16:creationId xmlns=""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cxnSp>
        <p:nvCxnSpPr>
          <p:cNvPr id="14" name="Connettore diritto 13">
            <a:extLst>
              <a:ext uri="{FF2B5EF4-FFF2-40B4-BE49-F238E27FC236}">
                <a16:creationId xmlns=""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Segnaposto testo 5">
            <a:extLst>
              <a:ext uri="{FF2B5EF4-FFF2-40B4-BE49-F238E27FC236}">
                <a16:creationId xmlns=""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dirty="0"/>
              <a:t>Titolo quadrante</a:t>
            </a:r>
          </a:p>
        </p:txBody>
      </p:sp>
      <p:sp>
        <p:nvSpPr>
          <p:cNvPr id="20" name="Segnaposto testo 5">
            <a:extLst>
              <a:ext uri="{FF2B5EF4-FFF2-40B4-BE49-F238E27FC236}">
                <a16:creationId xmlns=""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dirty="0"/>
              <a:t>Titolo quadrante</a:t>
            </a:r>
          </a:p>
        </p:txBody>
      </p:sp>
      <p:sp>
        <p:nvSpPr>
          <p:cNvPr id="21" name="Segnaposto testo 5">
            <a:extLst>
              <a:ext uri="{FF2B5EF4-FFF2-40B4-BE49-F238E27FC236}">
                <a16:creationId xmlns=""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dirty="0"/>
              <a:t>Titolo quadrante</a:t>
            </a:r>
          </a:p>
        </p:txBody>
      </p:sp>
      <p:sp>
        <p:nvSpPr>
          <p:cNvPr id="22" name="Segnaposto testo 5">
            <a:extLst>
              <a:ext uri="{FF2B5EF4-FFF2-40B4-BE49-F238E27FC236}">
                <a16:creationId xmlns=""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dirty="0"/>
              <a:t>Titolo quadrante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onne con riquadr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contenuto 2">
            <a:extLst>
              <a:ext uri="{FF2B5EF4-FFF2-40B4-BE49-F238E27FC236}">
                <a16:creationId xmlns=""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1" name="Segnaposto testo 10">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9" name="Segnaposto testo 8">
            <a:extLst>
              <a:ext uri="{FF2B5EF4-FFF2-40B4-BE49-F238E27FC236}">
                <a16:creationId xmlns=""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p>
        </p:txBody>
      </p:sp>
      <p:sp>
        <p:nvSpPr>
          <p:cNvPr id="6" name="Segnaposto testo 5">
            <a:extLst>
              <a:ext uri="{FF2B5EF4-FFF2-40B4-BE49-F238E27FC236}">
                <a16:creationId xmlns=""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Titolo sezione 1</a:t>
            </a:r>
          </a:p>
        </p:txBody>
      </p:sp>
      <p:sp>
        <p:nvSpPr>
          <p:cNvPr id="12" name="Segnaposto testo 11">
            <a:extLst>
              <a:ext uri="{FF2B5EF4-FFF2-40B4-BE49-F238E27FC236}">
                <a16:creationId xmlns=""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it-IT" dirty="0"/>
              <a:t>Titolo sezione 2</a:t>
            </a:r>
          </a:p>
        </p:txBody>
      </p:sp>
      <p:sp>
        <p:nvSpPr>
          <p:cNvPr id="14" name="Segnaposto testo 13">
            <a:extLst>
              <a:ext uri="{FF2B5EF4-FFF2-40B4-BE49-F238E27FC236}">
                <a16:creationId xmlns=""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it-IT" dirty="0"/>
              <a:t>Titolo sezione 3</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13" name="Segnaposto testo 8">
            <a:extLst>
              <a:ext uri="{FF2B5EF4-FFF2-40B4-BE49-F238E27FC236}">
                <a16:creationId xmlns=""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p>
        </p:txBody>
      </p:sp>
      <p:cxnSp>
        <p:nvCxnSpPr>
          <p:cNvPr id="15" name="Connettore diritto con freccia 14">
            <a:extLst>
              <a:ext uri="{FF2B5EF4-FFF2-40B4-BE49-F238E27FC236}">
                <a16:creationId xmlns=""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testo 10">
            <a:extLst>
              <a:ext uri="{FF2B5EF4-FFF2-40B4-BE49-F238E27FC236}">
                <a16:creationId xmlns=""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dirty="0"/>
              <a:t>Anno</a:t>
            </a:r>
          </a:p>
        </p:txBody>
      </p:sp>
      <p:sp>
        <p:nvSpPr>
          <p:cNvPr id="17" name="Segnaposto testo 10">
            <a:extLst>
              <a:ext uri="{FF2B5EF4-FFF2-40B4-BE49-F238E27FC236}">
                <a16:creationId xmlns=""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21" name="Segnaposto testo 10">
            <a:extLst>
              <a:ext uri="{FF2B5EF4-FFF2-40B4-BE49-F238E27FC236}">
                <a16:creationId xmlns=""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22" name="Segnaposto testo 10">
            <a:extLst>
              <a:ext uri="{FF2B5EF4-FFF2-40B4-BE49-F238E27FC236}">
                <a16:creationId xmlns=""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25" name="Segnaposto testo 10">
            <a:extLst>
              <a:ext uri="{FF2B5EF4-FFF2-40B4-BE49-F238E27FC236}">
                <a16:creationId xmlns=""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26" name="Segnaposto testo 10">
            <a:extLst>
              <a:ext uri="{FF2B5EF4-FFF2-40B4-BE49-F238E27FC236}">
                <a16:creationId xmlns=""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dirty="0"/>
              <a:t>Anno</a:t>
            </a:r>
          </a:p>
        </p:txBody>
      </p:sp>
      <p:sp>
        <p:nvSpPr>
          <p:cNvPr id="28" name="Segnaposto testo 10">
            <a:extLst>
              <a:ext uri="{FF2B5EF4-FFF2-40B4-BE49-F238E27FC236}">
                <a16:creationId xmlns=""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0" name="Segnaposto testo 10">
            <a:extLst>
              <a:ext uri="{FF2B5EF4-FFF2-40B4-BE49-F238E27FC236}">
                <a16:creationId xmlns=""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1" name="Segnaposto testo 10">
            <a:extLst>
              <a:ext uri="{FF2B5EF4-FFF2-40B4-BE49-F238E27FC236}">
                <a16:creationId xmlns=""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2" name="Segnaposto testo 10">
            <a:extLst>
              <a:ext uri="{FF2B5EF4-FFF2-40B4-BE49-F238E27FC236}">
                <a16:creationId xmlns=""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3" name="Segnaposto testo 10">
            <a:extLst>
              <a:ext uri="{FF2B5EF4-FFF2-40B4-BE49-F238E27FC236}">
                <a16:creationId xmlns=""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4" name="Segnaposto testo 10">
            <a:extLst>
              <a:ext uri="{FF2B5EF4-FFF2-40B4-BE49-F238E27FC236}">
                <a16:creationId xmlns=""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5" name="Segnaposto testo 10">
            <a:extLst>
              <a:ext uri="{FF2B5EF4-FFF2-40B4-BE49-F238E27FC236}">
                <a16:creationId xmlns=""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6" name="Segnaposto testo 10">
            <a:extLst>
              <a:ext uri="{FF2B5EF4-FFF2-40B4-BE49-F238E27FC236}">
                <a16:creationId xmlns=""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7" name="Segnaposto testo 10">
            <a:extLst>
              <a:ext uri="{FF2B5EF4-FFF2-40B4-BE49-F238E27FC236}">
                <a16:creationId xmlns=""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8" name="Segnaposto testo 10">
            <a:extLst>
              <a:ext uri="{FF2B5EF4-FFF2-40B4-BE49-F238E27FC236}">
                <a16:creationId xmlns=""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9" name="Segnaposto testo 10">
            <a:extLst>
              <a:ext uri="{FF2B5EF4-FFF2-40B4-BE49-F238E27FC236}">
                <a16:creationId xmlns=""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0" name="Segnaposto testo 10">
            <a:extLst>
              <a:ext uri="{FF2B5EF4-FFF2-40B4-BE49-F238E27FC236}">
                <a16:creationId xmlns=""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1" name="Segnaposto testo 10">
            <a:extLst>
              <a:ext uri="{FF2B5EF4-FFF2-40B4-BE49-F238E27FC236}">
                <a16:creationId xmlns=""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2" name="Segnaposto testo 10">
            <a:extLst>
              <a:ext uri="{FF2B5EF4-FFF2-40B4-BE49-F238E27FC236}">
                <a16:creationId xmlns=""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3" name="Segnaposto testo 10">
            <a:extLst>
              <a:ext uri="{FF2B5EF4-FFF2-40B4-BE49-F238E27FC236}">
                <a16:creationId xmlns=""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4" name="Segnaposto testo 10">
            <a:extLst>
              <a:ext uri="{FF2B5EF4-FFF2-40B4-BE49-F238E27FC236}">
                <a16:creationId xmlns=""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5" name="Segnaposto testo 10">
            <a:extLst>
              <a:ext uri="{FF2B5EF4-FFF2-40B4-BE49-F238E27FC236}">
                <a16:creationId xmlns=""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6" name="Segnaposto testo 10">
            <a:extLst>
              <a:ext uri="{FF2B5EF4-FFF2-40B4-BE49-F238E27FC236}">
                <a16:creationId xmlns=""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7" name="Segnaposto testo 10">
            <a:extLst>
              <a:ext uri="{FF2B5EF4-FFF2-40B4-BE49-F238E27FC236}">
                <a16:creationId xmlns=""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8" name="Segnaposto testo 10">
            <a:extLst>
              <a:ext uri="{FF2B5EF4-FFF2-40B4-BE49-F238E27FC236}">
                <a16:creationId xmlns=""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9" name="Segnaposto testo 3">
            <a:extLst>
              <a:ext uri="{FF2B5EF4-FFF2-40B4-BE49-F238E27FC236}">
                <a16:creationId xmlns=""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it-IT" dirty="0"/>
              <a:t>Titolo elemento</a:t>
            </a:r>
          </a:p>
        </p:txBody>
      </p:sp>
      <p:sp>
        <p:nvSpPr>
          <p:cNvPr id="50" name="Segnaposto testo 36">
            <a:extLst>
              <a:ext uri="{FF2B5EF4-FFF2-40B4-BE49-F238E27FC236}">
                <a16:creationId xmlns=""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it-IT" dirty="0"/>
              <a:t>Mese, Anno</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membri del team">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it-IT" dirty="0"/>
              <a:t>Titolo</a:t>
            </a:r>
          </a:p>
        </p:txBody>
      </p:sp>
      <p:sp>
        <p:nvSpPr>
          <p:cNvPr id="13" name="Segnaposto testo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it-IT" dirty="0"/>
              <a:t>Titolo</a:t>
            </a:r>
          </a:p>
        </p:txBody>
      </p:sp>
      <p:sp>
        <p:nvSpPr>
          <p:cNvPr id="15" name="Segnaposto testo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it-IT" dirty="0"/>
              <a:t>Titolo</a:t>
            </a:r>
          </a:p>
        </p:txBody>
      </p:sp>
      <p:sp>
        <p:nvSpPr>
          <p:cNvPr id="17" name="Segnaposto testo 16">
            <a:extLst>
              <a:ext uri="{FF2B5EF4-FFF2-40B4-BE49-F238E27FC236}">
                <a16:creationId xmlns=""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it-IT" dirty="0"/>
              <a:t>Titolo</a:t>
            </a:r>
          </a:p>
        </p:txBody>
      </p:sp>
      <p:sp>
        <p:nvSpPr>
          <p:cNvPr id="6" name="Segnaposto testo 5">
            <a:extLst>
              <a:ext uri="{FF2B5EF4-FFF2-40B4-BE49-F238E27FC236}">
                <a16:creationId xmlns=""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it-IT" dirty="0"/>
              <a:t>Nome completo</a:t>
            </a:r>
          </a:p>
        </p:txBody>
      </p:sp>
      <p:sp>
        <p:nvSpPr>
          <p:cNvPr id="10" name="Segnaposto testo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it-IT" dirty="0"/>
              <a:t>Nome completo</a:t>
            </a:r>
          </a:p>
        </p:txBody>
      </p:sp>
      <p:sp>
        <p:nvSpPr>
          <p:cNvPr id="12" name="Segnaposto testo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it-IT" dirty="0"/>
              <a:t>Nome completo</a:t>
            </a:r>
          </a:p>
        </p:txBody>
      </p:sp>
      <p:sp>
        <p:nvSpPr>
          <p:cNvPr id="16" name="Segnaposto testo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it-IT" dirty="0"/>
              <a:t>Nome completo</a:t>
            </a:r>
          </a:p>
        </p:txBody>
      </p:sp>
      <p:sp>
        <p:nvSpPr>
          <p:cNvPr id="19" name="Segnaposto testo 18">
            <a:extLst>
              <a:ext uri="{FF2B5EF4-FFF2-40B4-BE49-F238E27FC236}">
                <a16:creationId xmlns=""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it-IT" dirty="0"/>
              <a:t>Nome completo</a:t>
            </a:r>
          </a:p>
        </p:txBody>
      </p:sp>
      <p:sp>
        <p:nvSpPr>
          <p:cNvPr id="21" name="Segnaposto testo 20">
            <a:extLst>
              <a:ext uri="{FF2B5EF4-FFF2-40B4-BE49-F238E27FC236}">
                <a16:creationId xmlns=""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it-IT" dirty="0"/>
              <a:t>Titolo</a:t>
            </a:r>
          </a:p>
        </p:txBody>
      </p:sp>
      <p:sp>
        <p:nvSpPr>
          <p:cNvPr id="23" name="Segnaposto immagine 22">
            <a:extLst>
              <a:ext uri="{FF2B5EF4-FFF2-40B4-BE49-F238E27FC236}">
                <a16:creationId xmlns=""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4" name="Segnaposto immagine 22">
            <a:extLst>
              <a:ext uri="{FF2B5EF4-FFF2-40B4-BE49-F238E27FC236}">
                <a16:creationId xmlns=""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5" name="Segnaposto immagine 22">
            <a:extLst>
              <a:ext uri="{FF2B5EF4-FFF2-40B4-BE49-F238E27FC236}">
                <a16:creationId xmlns=""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6" name="Segnaposto immagine 22">
            <a:extLst>
              <a:ext uri="{FF2B5EF4-FFF2-40B4-BE49-F238E27FC236}">
                <a16:creationId xmlns=""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7" name="Segnaposto immagine 22">
            <a:extLst>
              <a:ext uri="{FF2B5EF4-FFF2-40B4-BE49-F238E27FC236}">
                <a16:creationId xmlns=""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0" name="Segnaposto immagine 22">
            <a:extLst>
              <a:ext uri="{FF2B5EF4-FFF2-40B4-BE49-F238E27FC236}">
                <a16:creationId xmlns=""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4" name="Segnaposto testo 3">
            <a:extLst>
              <a:ext uri="{FF2B5EF4-FFF2-40B4-BE49-F238E27FC236}">
                <a16:creationId xmlns=""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Nome completo</a:t>
            </a:r>
          </a:p>
        </p:txBody>
      </p:sp>
      <p:sp>
        <p:nvSpPr>
          <p:cNvPr id="11" name="Segnaposto testo 10">
            <a:extLst>
              <a:ext uri="{FF2B5EF4-FFF2-40B4-BE49-F238E27FC236}">
                <a16:creationId xmlns=""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it-IT" dirty="0"/>
              <a:t>Titolo</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titolo e sottotitolo">
    <p:spTree>
      <p:nvGrpSpPr>
        <p:cNvPr id="1" name=""/>
        <p:cNvGrpSpPr/>
        <p:nvPr/>
      </p:nvGrpSpPr>
      <p:grpSpPr>
        <a:xfrm>
          <a:off x="0" y="0"/>
          <a:ext cx="0" cy="0"/>
          <a:chOff x="0" y="0"/>
          <a:chExt cx="0" cy="0"/>
        </a:xfrm>
      </p:grpSpPr>
      <p:sp>
        <p:nvSpPr>
          <p:cNvPr id="29" name="Figura a mano libera: Forma 28">
            <a:extLst>
              <a:ext uri="{FF2B5EF4-FFF2-40B4-BE49-F238E27FC236}">
                <a16:creationId xmlns=""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a:extLst>
              <a:ext uri="{FF2B5EF4-FFF2-40B4-BE49-F238E27FC236}">
                <a16:creationId xmlns=""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14" name="Figura a mano libera: Forma 13">
            <a:extLst>
              <a:ext uri="{FF2B5EF4-FFF2-40B4-BE49-F238E27FC236}">
                <a16:creationId xmlns=""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a:extLst>
              <a:ext uri="{FF2B5EF4-FFF2-40B4-BE49-F238E27FC236}">
                <a16:creationId xmlns=""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a:extLst>
              <a:ext uri="{FF2B5EF4-FFF2-40B4-BE49-F238E27FC236}">
                <a16:creationId xmlns=""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a:extLst>
              <a:ext uri="{FF2B5EF4-FFF2-40B4-BE49-F238E27FC236}">
                <a16:creationId xmlns=""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a:extLst>
              <a:ext uri="{FF2B5EF4-FFF2-40B4-BE49-F238E27FC236}">
                <a16:creationId xmlns=""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a:extLst>
              <a:ext uri="{FF2B5EF4-FFF2-40B4-BE49-F238E27FC236}">
                <a16:creationId xmlns=""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Segnaposto testo 8">
            <a:extLst>
              <a:ext uri="{FF2B5EF4-FFF2-40B4-BE49-F238E27FC236}">
                <a16:creationId xmlns=""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titolo">
    <p:bg>
      <p:bgPr>
        <a:solidFill>
          <a:schemeClr val="bg1"/>
        </a:solidFill>
        <a:effectLst/>
      </p:bgPr>
    </p:bg>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Rettangolo 8">
            <a:extLst>
              <a:ext uri="{FF2B5EF4-FFF2-40B4-BE49-F238E27FC236}">
                <a16:creationId xmlns=""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Rettangolo 9">
            <a:extLst>
              <a:ext uri="{FF2B5EF4-FFF2-40B4-BE49-F238E27FC236}">
                <a16:creationId xmlns=""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a:extLst>
              <a:ext uri="{FF2B5EF4-FFF2-40B4-BE49-F238E27FC236}">
                <a16:creationId xmlns=""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Segnaposto immagine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p>
        </p:txBody>
      </p:sp>
      <p:sp>
        <p:nvSpPr>
          <p:cNvPr id="2" name="Tito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it-IT" dirty="0"/>
              <a:t>Fare clic per modificare </a:t>
            </a:r>
            <a:br>
              <a:rPr lang="it-IT" dirty="0"/>
            </a:br>
            <a:r>
              <a:rPr lang="it-IT" dirty="0"/>
              <a:t>lo stile del titolo</a:t>
            </a:r>
          </a:p>
        </p:txBody>
      </p:sp>
      <p:sp>
        <p:nvSpPr>
          <p:cNvPr id="3" name="Sottotitolo 2">
            <a:extLst>
              <a:ext uri="{FF2B5EF4-FFF2-40B4-BE49-F238E27FC236}">
                <a16:creationId xmlns=""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sp>
        <p:nvSpPr>
          <p:cNvPr id="5" name="Segnaposto numero diapositiva 4">
            <a:extLst>
              <a:ext uri="{FF2B5EF4-FFF2-40B4-BE49-F238E27FC236}">
                <a16:creationId xmlns=""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it-IT" smtClean="0"/>
              <a:pPr rtl="0"/>
              <a:t>‹N›</a:t>
            </a:fld>
            <a:endParaRPr lang="it-IT" dirty="0"/>
          </a:p>
        </p:txBody>
      </p:sp>
      <p:sp>
        <p:nvSpPr>
          <p:cNvPr id="6" name="Casella di testo 5">
            <a:extLst>
              <a:ext uri="{FF2B5EF4-FFF2-40B4-BE49-F238E27FC236}">
                <a16:creationId xmlns=""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it-IT" sz="120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15" name="Figura a mano libera: Forma 14">
            <a:extLst>
              <a:ext uri="{FF2B5EF4-FFF2-40B4-BE49-F238E27FC236}">
                <a16:creationId xmlns=""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Figura a mano libera: Forma 13">
            <a:extLst>
              <a:ext uri="{FF2B5EF4-FFF2-40B4-BE49-F238E27FC236}">
                <a16:creationId xmlns=""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24" name="Figura a mano libera: Forma 23">
            <a:extLst>
              <a:ext uri="{FF2B5EF4-FFF2-40B4-BE49-F238E27FC236}">
                <a16:creationId xmlns=""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a:extLst>
              <a:ext uri="{FF2B5EF4-FFF2-40B4-BE49-F238E27FC236}">
                <a16:creationId xmlns=""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a:extLst>
              <a:ext uri="{FF2B5EF4-FFF2-40B4-BE49-F238E27FC236}">
                <a16:creationId xmlns=""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a:extLst>
              <a:ext uri="{FF2B5EF4-FFF2-40B4-BE49-F238E27FC236}">
                <a16:creationId xmlns=""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a:extLst>
              <a:ext uri="{FF2B5EF4-FFF2-40B4-BE49-F238E27FC236}">
                <a16:creationId xmlns=""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o titolo senza elementi grafic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Grazie">
    <p:bg>
      <p:bgPr>
        <a:solidFill>
          <a:schemeClr val="bg1"/>
        </a:solidFill>
        <a:effectLst/>
      </p:bgPr>
    </p:bg>
    <p:spTree>
      <p:nvGrpSpPr>
        <p:cNvPr id="1" name=""/>
        <p:cNvGrpSpPr/>
        <p:nvPr/>
      </p:nvGrpSpPr>
      <p:grpSpPr>
        <a:xfrm>
          <a:off x="0" y="0"/>
          <a:ext cx="0" cy="0"/>
          <a:chOff x="0" y="0"/>
          <a:chExt cx="0" cy="0"/>
        </a:xfrm>
      </p:grpSpPr>
      <p:sp>
        <p:nvSpPr>
          <p:cNvPr id="32" name="Segnaposto immagine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p>
        </p:txBody>
      </p:sp>
      <p:sp>
        <p:nvSpPr>
          <p:cNvPr id="2" name="Tito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it-IT" dirty="0"/>
              <a:t>Grazie</a:t>
            </a:r>
          </a:p>
        </p:txBody>
      </p:sp>
      <p:sp>
        <p:nvSpPr>
          <p:cNvPr id="3" name="Sottotitolo 2">
            <a:extLst>
              <a:ext uri="{FF2B5EF4-FFF2-40B4-BE49-F238E27FC236}">
                <a16:creationId xmlns=""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cxnSp>
        <p:nvCxnSpPr>
          <p:cNvPr id="5" name="Connettore diritto 4">
            <a:extLst>
              <a:ext uri="{FF2B5EF4-FFF2-40B4-BE49-F238E27FC236}">
                <a16:creationId xmlns=""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Segnaposto testo 5">
            <a:extLst>
              <a:ext uri="{FF2B5EF4-FFF2-40B4-BE49-F238E27FC236}">
                <a16:creationId xmlns=""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Numero di contatto</a:t>
            </a:r>
          </a:p>
        </p:txBody>
      </p:sp>
      <p:sp>
        <p:nvSpPr>
          <p:cNvPr id="9" name="Segnaposto testo 5">
            <a:extLst>
              <a:ext uri="{FF2B5EF4-FFF2-40B4-BE49-F238E27FC236}">
                <a16:creationId xmlns=""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Indirizzo di posta elettronica o </a:t>
            </a:r>
            <a:r>
              <a:rPr lang="it-IT" dirty="0" err="1"/>
              <a:t>handle</a:t>
            </a:r>
            <a:r>
              <a:rPr lang="it-IT" dirty="0"/>
              <a:t> di social media</a:t>
            </a:r>
          </a:p>
        </p:txBody>
      </p:sp>
      <p:sp>
        <p:nvSpPr>
          <p:cNvPr id="8" name="Segnaposto immagine 5">
            <a:extLst>
              <a:ext uri="{FF2B5EF4-FFF2-40B4-BE49-F238E27FC236}">
                <a16:creationId xmlns=""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it-IT" dirty="0"/>
              <a:t>Logo</a:t>
            </a:r>
          </a:p>
        </p:txBody>
      </p:sp>
      <p:sp>
        <p:nvSpPr>
          <p:cNvPr id="10" name="Segnaposto testo 5">
            <a:extLst>
              <a:ext uri="{FF2B5EF4-FFF2-40B4-BE49-F238E27FC236}">
                <a16:creationId xmlns=""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Indirizzo del sito Web</a:t>
            </a:r>
          </a:p>
        </p:txBody>
      </p:sp>
    </p:spTree>
    <p:extLst>
      <p:ext uri="{BB962C8B-B14F-4D97-AF65-F5344CB8AC3E}">
        <p14:creationId xmlns:p14="http://schemas.microsoft.com/office/powerpoint/2010/main" val="1302155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526860620"/>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
        <p:nvSpPr>
          <p:cNvPr id="7" name="Figura a mano libera: Forma 23">
            <a:extLst>
              <a:ext uri="{FF2B5EF4-FFF2-40B4-BE49-F238E27FC236}">
                <a16:creationId xmlns=""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Figura a mano libera: Forma 24">
            <a:extLst>
              <a:ext uri="{FF2B5EF4-FFF2-40B4-BE49-F238E27FC236}">
                <a16:creationId xmlns=""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Figura a mano libera: Forma 25">
            <a:extLst>
              <a:ext uri="{FF2B5EF4-FFF2-40B4-BE49-F238E27FC236}">
                <a16:creationId xmlns=""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Figura a mano libera: Forma 26">
            <a:extLst>
              <a:ext uri="{FF2B5EF4-FFF2-40B4-BE49-F238E27FC236}">
                <a16:creationId xmlns=""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Figura a mano libera: Forma 27">
            <a:extLst>
              <a:ext uri="{FF2B5EF4-FFF2-40B4-BE49-F238E27FC236}">
                <a16:creationId xmlns=""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Figura a mano libera: Forma 28">
            <a:extLst>
              <a:ext uri="{FF2B5EF4-FFF2-40B4-BE49-F238E27FC236}">
                <a16:creationId xmlns=""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Figura a mano libera: Forma 29">
            <a:extLst>
              <a:ext uri="{FF2B5EF4-FFF2-40B4-BE49-F238E27FC236}">
                <a16:creationId xmlns=""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Figura a mano libera: Forma 30">
            <a:extLst>
              <a:ext uri="{FF2B5EF4-FFF2-40B4-BE49-F238E27FC236}">
                <a16:creationId xmlns=""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Figura a mano libera: Forma 31">
            <a:extLst>
              <a:ext uri="{FF2B5EF4-FFF2-40B4-BE49-F238E27FC236}">
                <a16:creationId xmlns=""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6" name="Figura a mano libera: Forma 32">
            <a:extLst>
              <a:ext uri="{FF2B5EF4-FFF2-40B4-BE49-F238E27FC236}">
                <a16:creationId xmlns=""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33">
            <a:extLst>
              <a:ext uri="{FF2B5EF4-FFF2-40B4-BE49-F238E27FC236}">
                <a16:creationId xmlns=""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34">
            <a:extLst>
              <a:ext uri="{FF2B5EF4-FFF2-40B4-BE49-F238E27FC236}">
                <a16:creationId xmlns=""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35">
            <a:extLst>
              <a:ext uri="{FF2B5EF4-FFF2-40B4-BE49-F238E27FC236}">
                <a16:creationId xmlns=""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36">
            <a:extLst>
              <a:ext uri="{FF2B5EF4-FFF2-40B4-BE49-F238E27FC236}">
                <a16:creationId xmlns=""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4035022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83491936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4/6/2020</a:t>
            </a:fld>
            <a:endParaRPr lang="en-US" dirty="0"/>
          </a:p>
        </p:txBody>
      </p:sp>
      <p:sp>
        <p:nvSpPr>
          <p:cNvPr id="6" name="Footer Placeholder 5"/>
          <p:cNvSpPr>
            <a:spLocks noGrp="1"/>
          </p:cNvSpPr>
          <p:nvPr>
            <p:ph type="ftr" sz="quarter" idx="11"/>
          </p:nvPr>
        </p:nvSpPr>
        <p:spPr/>
        <p:txBody>
          <a:bodyPr/>
          <a:lstStyle/>
          <a:p>
            <a:pPr rtl="0"/>
            <a:r>
              <a:rPr lang="it-IT" smtClean="0"/>
              <a:t>Aggiungere un piè di pagina</a:t>
            </a:r>
            <a:endParaRPr lang="it-IT" dirty="0"/>
          </a:p>
        </p:txBody>
      </p:sp>
      <p:sp>
        <p:nvSpPr>
          <p:cNvPr id="7" name="Slide Number Placeholder 6"/>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89207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8" name="Footer Placeholder 7"/>
          <p:cNvSpPr>
            <a:spLocks noGrp="1"/>
          </p:cNvSpPr>
          <p:nvPr>
            <p:ph type="ftr" sz="quarter" idx="11"/>
          </p:nvPr>
        </p:nvSpPr>
        <p:spPr/>
        <p:txBody>
          <a:bodyPr/>
          <a:lstStyle/>
          <a:p>
            <a:pPr rtl="0"/>
            <a:r>
              <a:rPr lang="it-IT" smtClean="0"/>
              <a:t>Aggiungere un piè di pagina</a:t>
            </a:r>
            <a:endParaRPr lang="it-IT" dirty="0"/>
          </a:p>
        </p:txBody>
      </p:sp>
      <p:sp>
        <p:nvSpPr>
          <p:cNvPr id="9" name="Slide Number Placeholder 8"/>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852190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4" name="Footer Placeholder 3"/>
          <p:cNvSpPr>
            <a:spLocks noGrp="1"/>
          </p:cNvSpPr>
          <p:nvPr>
            <p:ph type="ftr" sz="quarter" idx="11"/>
          </p:nvPr>
        </p:nvSpPr>
        <p:spPr/>
        <p:txBody>
          <a:bodyPr/>
          <a:lstStyle/>
          <a:p>
            <a:pPr rtl="0"/>
            <a:r>
              <a:rPr lang="it-IT" smtClean="0"/>
              <a:t>Aggiungere un piè di pagina</a:t>
            </a:r>
            <a:endParaRPr lang="it-IT" dirty="0"/>
          </a:p>
        </p:txBody>
      </p:sp>
      <p:sp>
        <p:nvSpPr>
          <p:cNvPr id="5" name="Slide Number Placeholder 4"/>
          <p:cNvSpPr>
            <a:spLocks noGrp="1"/>
          </p:cNvSpPr>
          <p:nvPr>
            <p:ph type="sldNum" sz="quarter" idx="12"/>
          </p:nvPr>
        </p:nvSpPr>
        <p:spPr/>
        <p:txBody>
          <a:bodyPr/>
          <a:lstStyle/>
          <a:p>
            <a:pPr rtl="0"/>
            <a:fld id="{19B51A1E-902D-48AF-9020-955120F399B6}" type="slidenum">
              <a:rPr lang="it-IT" smtClean="0"/>
              <a:pPr rtl="0"/>
              <a:t>‹N›</a:t>
            </a:fld>
            <a:endParaRPr lang="it-IT" dirty="0"/>
          </a:p>
        </p:txBody>
      </p:sp>
      <p:sp>
        <p:nvSpPr>
          <p:cNvPr id="6" name="Figura a mano libera: Forma 14">
            <a:extLst>
              <a:ext uri="{FF2B5EF4-FFF2-40B4-BE49-F238E27FC236}">
                <a16:creationId xmlns=""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7" name="Figura a mano libera: Forma 13">
            <a:extLst>
              <a:ext uri="{FF2B5EF4-FFF2-40B4-BE49-F238E27FC236}">
                <a16:creationId xmlns=""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Figura a mano libera: Forma 23">
            <a:extLst>
              <a:ext uri="{FF2B5EF4-FFF2-40B4-BE49-F238E27FC236}">
                <a16:creationId xmlns=""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Figura a mano libera: Forma 21">
            <a:extLst>
              <a:ext uri="{FF2B5EF4-FFF2-40B4-BE49-F238E27FC236}">
                <a16:creationId xmlns=""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Figura a mano libera: Forma 24">
            <a:extLst>
              <a:ext uri="{FF2B5EF4-FFF2-40B4-BE49-F238E27FC236}">
                <a16:creationId xmlns=""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Figura a mano libera: Forma 25">
            <a:extLst>
              <a:ext uri="{FF2B5EF4-FFF2-40B4-BE49-F238E27FC236}">
                <a16:creationId xmlns=""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Figura a mano libera: Forma 29">
            <a:extLst>
              <a:ext uri="{FF2B5EF4-FFF2-40B4-BE49-F238E27FC236}">
                <a16:creationId xmlns=""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2189868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3" name="Footer Placeholder 2"/>
          <p:cNvSpPr>
            <a:spLocks noGrp="1"/>
          </p:cNvSpPr>
          <p:nvPr>
            <p:ph type="ftr" sz="quarter" idx="11"/>
          </p:nvPr>
        </p:nvSpPr>
        <p:spPr/>
        <p:txBody>
          <a:bodyPr/>
          <a:lstStyle/>
          <a:p>
            <a:pPr rtl="0"/>
            <a:r>
              <a:rPr lang="it-IT" smtClean="0"/>
              <a:t>Aggiungere un piè di pagina</a:t>
            </a:r>
            <a:endParaRPr lang="it-IT" dirty="0"/>
          </a:p>
        </p:txBody>
      </p:sp>
      <p:sp>
        <p:nvSpPr>
          <p:cNvPr id="4" name="Slide Number Placeholder 3"/>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174394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magine grande e test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000" spc="-150">
                <a:solidFill>
                  <a:schemeClr val="bg1"/>
                </a:solidFill>
              </a:defRPr>
            </a:lvl1pPr>
          </a:lstStyle>
          <a:p>
            <a:pPr rtl="0"/>
            <a:r>
              <a:rPr lang="it-IT" dirty="0"/>
              <a:t>Fare clic per modificare </a:t>
            </a:r>
            <a:br>
              <a:rPr lang="it-IT" dirty="0"/>
            </a:br>
            <a:r>
              <a:rPr lang="it-IT" dirty="0"/>
              <a:t>lo stile del titolo</a:t>
            </a:r>
          </a:p>
        </p:txBody>
      </p:sp>
      <p:sp>
        <p:nvSpPr>
          <p:cNvPr id="3" name="Sottotitolo 2">
            <a:extLst>
              <a:ext uri="{FF2B5EF4-FFF2-40B4-BE49-F238E27FC236}">
                <a16:creationId xmlns=""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sp>
        <p:nvSpPr>
          <p:cNvPr id="5" name="Segnaposto numero diapositiva 4">
            <a:extLst>
              <a:ext uri="{FF2B5EF4-FFF2-40B4-BE49-F238E27FC236}">
                <a16:creationId xmlns=""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it-IT" smtClean="0"/>
              <a:pPr rtl="0"/>
              <a:t>‹N›</a:t>
            </a:fld>
            <a:endParaRPr lang="it-IT" dirty="0"/>
          </a:p>
        </p:txBody>
      </p:sp>
      <p:sp>
        <p:nvSpPr>
          <p:cNvPr id="6" name="Casella di testo 5">
            <a:extLst>
              <a:ext uri="{FF2B5EF4-FFF2-40B4-BE49-F238E27FC236}">
                <a16:creationId xmlns=""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it-IT" sz="1200" dirty="0">
              <a:solidFill>
                <a:schemeClr val="tx1">
                  <a:lumMod val="75000"/>
                  <a:lumOff val="25000"/>
                </a:schemeClr>
              </a:solidFill>
              <a:latin typeface="+mn-lt"/>
            </a:endParaRPr>
          </a:p>
        </p:txBody>
      </p:sp>
      <p:sp>
        <p:nvSpPr>
          <p:cNvPr id="32" name="Segnaposto immagine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it-IT" dirty="0"/>
              <a:t>Inserire o trascinare l'immagine qui</a:t>
            </a:r>
          </a:p>
        </p:txBody>
      </p:sp>
      <p:sp>
        <p:nvSpPr>
          <p:cNvPr id="16" name="Segnaposto contenuto 2">
            <a:extLst>
              <a:ext uri="{FF2B5EF4-FFF2-40B4-BE49-F238E27FC236}">
                <a16:creationId xmlns=""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Tree>
    <p:extLst>
      <p:ext uri="{BB962C8B-B14F-4D97-AF65-F5344CB8AC3E}">
        <p14:creationId xmlns:p14="http://schemas.microsoft.com/office/powerpoint/2010/main" val="607283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4/6/2020</a:t>
            </a:fld>
            <a:endParaRPr lang="en-US" dirty="0"/>
          </a:p>
        </p:txBody>
      </p:sp>
      <p:sp>
        <p:nvSpPr>
          <p:cNvPr id="6" name="Footer Placeholder 5"/>
          <p:cNvSpPr>
            <a:spLocks noGrp="1"/>
          </p:cNvSpPr>
          <p:nvPr>
            <p:ph type="ftr" sz="quarter" idx="11"/>
          </p:nvPr>
        </p:nvSpPr>
        <p:spPr/>
        <p:txBody>
          <a:bodyPr/>
          <a:lstStyle/>
          <a:p>
            <a:pPr rtl="0"/>
            <a:r>
              <a:rPr lang="it-IT" smtClean="0"/>
              <a:t>Aggiungere un piè di pagina</a:t>
            </a:r>
            <a:endParaRPr lang="it-IT" dirty="0"/>
          </a:p>
        </p:txBody>
      </p:sp>
      <p:sp>
        <p:nvSpPr>
          <p:cNvPr id="7" name="Slide Number Placeholder 6"/>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320387447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6" name="Footer Placeholder 5"/>
          <p:cNvSpPr>
            <a:spLocks noGrp="1"/>
          </p:cNvSpPr>
          <p:nvPr>
            <p:ph type="ftr" sz="quarter" idx="11"/>
          </p:nvPr>
        </p:nvSpPr>
        <p:spPr/>
        <p:txBody>
          <a:bodyPr/>
          <a:lstStyle/>
          <a:p>
            <a:pPr rtl="0"/>
            <a:r>
              <a:rPr lang="it-IT" smtClean="0"/>
              <a:t>Aggiungere un piè di pagina</a:t>
            </a:r>
            <a:endParaRPr lang="it-IT" dirty="0"/>
          </a:p>
        </p:txBody>
      </p:sp>
      <p:sp>
        <p:nvSpPr>
          <p:cNvPr id="7" name="Slide Number Placeholder 6"/>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5753052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39674852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4550169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33336699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322894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94141573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320726607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pPr rtl="0"/>
            <a:r>
              <a:rPr lang="it-IT" smtClean="0"/>
              <a:t>Aggiungere un piè di pagina</a:t>
            </a:r>
            <a:endParaRPr lang="it-IT" dirty="0"/>
          </a:p>
        </p:txBody>
      </p:sp>
      <p:sp>
        <p:nvSpPr>
          <p:cNvPr id="6" name="Slide Number Placeholder 5"/>
          <p:cNvSpPr>
            <a:spLocks noGrp="1"/>
          </p:cNvSpPr>
          <p:nvPr>
            <p:ph type="sldNum" sz="quarter" idx="12"/>
          </p:nvPr>
        </p:nvSpPr>
        <p:spPr/>
        <p:txBody>
          <a:body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9127632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24" name="Figura a mano libera: Forma 23">
            <a:extLst>
              <a:ext uri="{FF2B5EF4-FFF2-40B4-BE49-F238E27FC236}">
                <a16:creationId xmlns=""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a:extLst>
              <a:ext uri="{FF2B5EF4-FFF2-40B4-BE49-F238E27FC236}">
                <a16:creationId xmlns=""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a:extLst>
              <a:ext uri="{FF2B5EF4-FFF2-40B4-BE49-F238E27FC236}">
                <a16:creationId xmlns=""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a:extLst>
              <a:ext uri="{FF2B5EF4-FFF2-40B4-BE49-F238E27FC236}">
                <a16:creationId xmlns=""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a:extLst>
              <a:ext uri="{FF2B5EF4-FFF2-40B4-BE49-F238E27FC236}">
                <a16:creationId xmlns=""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a:extLst>
              <a:ext uri="{FF2B5EF4-FFF2-40B4-BE49-F238E27FC236}">
                <a16:creationId xmlns=""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a:extLst>
              <a:ext uri="{FF2B5EF4-FFF2-40B4-BE49-F238E27FC236}">
                <a16:creationId xmlns=""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31">
            <a:extLst>
              <a:ext uri="{FF2B5EF4-FFF2-40B4-BE49-F238E27FC236}">
                <a16:creationId xmlns=""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Figura a mano libera: Forma 32">
            <a:extLst>
              <a:ext uri="{FF2B5EF4-FFF2-40B4-BE49-F238E27FC236}">
                <a16:creationId xmlns=""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Figura a mano libera: Forma 33">
            <a:extLst>
              <a:ext uri="{FF2B5EF4-FFF2-40B4-BE49-F238E27FC236}">
                <a16:creationId xmlns=""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5" name="Figura a mano libera: Forma 34">
            <a:extLst>
              <a:ext uri="{FF2B5EF4-FFF2-40B4-BE49-F238E27FC236}">
                <a16:creationId xmlns=""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6" name="Figura a mano libera: Forma 35">
            <a:extLst>
              <a:ext uri="{FF2B5EF4-FFF2-40B4-BE49-F238E27FC236}">
                <a16:creationId xmlns=""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7" name="Figura a mano libera: Forma 36">
            <a:extLst>
              <a:ext uri="{FF2B5EF4-FFF2-40B4-BE49-F238E27FC236}">
                <a16:creationId xmlns=""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contenuto 2">
            <a:extLst>
              <a:ext uri="{FF2B5EF4-FFF2-40B4-BE49-F238E27FC236}">
                <a16:creationId xmlns=""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8" name="Segnaposto piè di pagina 7">
            <a:extLst>
              <a:ext uri="{FF2B5EF4-FFF2-40B4-BE49-F238E27FC236}">
                <a16:creationId xmlns=""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9" name="Segnaposto numero diapositiva 8">
            <a:extLst>
              <a:ext uri="{FF2B5EF4-FFF2-40B4-BE49-F238E27FC236}">
                <a16:creationId xmlns=""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6" name="Segnaposto testo 5">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contenuto 2">
            <a:extLst>
              <a:ext uri="{FF2B5EF4-FFF2-40B4-BE49-F238E27FC236}">
                <a16:creationId xmlns=""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1" name="Segnaposto testo 10">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contenuto 2">
            <a:extLst>
              <a:ext uri="{FF2B5EF4-FFF2-40B4-BE49-F238E27FC236}">
                <a16:creationId xmlns=""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3" name="Segnaposto testo 12">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5" name="Segnaposto testo 14">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7" name="Segnaposto testo 16">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ti elenco immagine">
    <p:spTree>
      <p:nvGrpSpPr>
        <p:cNvPr id="1" name=""/>
        <p:cNvGrpSpPr/>
        <p:nvPr/>
      </p:nvGrpSpPr>
      <p:grpSpPr>
        <a:xfrm>
          <a:off x="0" y="0"/>
          <a:ext cx="0" cy="0"/>
          <a:chOff x="0" y="0"/>
          <a:chExt cx="0" cy="0"/>
        </a:xfrm>
      </p:grpSpPr>
      <p:sp>
        <p:nvSpPr>
          <p:cNvPr id="28" name="Ovale 27">
            <a:extLst>
              <a:ext uri="{FF2B5EF4-FFF2-40B4-BE49-F238E27FC236}">
                <a16:creationId xmlns=""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Ovale 28">
            <a:extLst>
              <a:ext uri="{FF2B5EF4-FFF2-40B4-BE49-F238E27FC236}">
                <a16:creationId xmlns=""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Ovale 29">
            <a:extLst>
              <a:ext uri="{FF2B5EF4-FFF2-40B4-BE49-F238E27FC236}">
                <a16:creationId xmlns=""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Ovale 30">
            <a:extLst>
              <a:ext uri="{FF2B5EF4-FFF2-40B4-BE49-F238E27FC236}">
                <a16:creationId xmlns=""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Ovale 8">
            <a:extLst>
              <a:ext uri="{FF2B5EF4-FFF2-40B4-BE49-F238E27FC236}">
                <a16:creationId xmlns=""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it-IT" dirty="0"/>
              <a:t>Descrizione punto elenco</a:t>
            </a:r>
          </a:p>
        </p:txBody>
      </p:sp>
      <p:sp>
        <p:nvSpPr>
          <p:cNvPr id="13" name="Segnaposto testo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p>
        </p:txBody>
      </p:sp>
      <p:sp>
        <p:nvSpPr>
          <p:cNvPr id="15" name="Segnaposto testo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it-IT" dirty="0"/>
              <a:t>Descrizione punto elenco</a:t>
            </a:r>
          </a:p>
        </p:txBody>
      </p:sp>
      <p:sp>
        <p:nvSpPr>
          <p:cNvPr id="17" name="Segnaposto testo 16">
            <a:extLst>
              <a:ext uri="{FF2B5EF4-FFF2-40B4-BE49-F238E27FC236}">
                <a16:creationId xmlns=""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it-IT" dirty="0"/>
              <a:t>Descrizione punto elenco</a:t>
            </a:r>
          </a:p>
        </p:txBody>
      </p:sp>
      <p:sp>
        <p:nvSpPr>
          <p:cNvPr id="6" name="Segnaposto testo 5">
            <a:extLst>
              <a:ext uri="{FF2B5EF4-FFF2-40B4-BE49-F238E27FC236}">
                <a16:creationId xmlns=""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it-IT" dirty="0"/>
              <a:t>Punto elenco 1</a:t>
            </a:r>
          </a:p>
        </p:txBody>
      </p:sp>
      <p:sp>
        <p:nvSpPr>
          <p:cNvPr id="10" name="Segnaposto testo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it-IT" dirty="0"/>
              <a:t>Punto elenco 2</a:t>
            </a:r>
          </a:p>
        </p:txBody>
      </p:sp>
      <p:sp>
        <p:nvSpPr>
          <p:cNvPr id="12" name="Segnaposto testo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p>
        </p:txBody>
      </p:sp>
      <p:sp>
        <p:nvSpPr>
          <p:cNvPr id="16" name="Segnaposto testo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it-IT" dirty="0"/>
              <a:t>Punto elenco 4</a:t>
            </a:r>
          </a:p>
        </p:txBody>
      </p:sp>
      <p:sp>
        <p:nvSpPr>
          <p:cNvPr id="19" name="Segnaposto testo 18">
            <a:extLst>
              <a:ext uri="{FF2B5EF4-FFF2-40B4-BE49-F238E27FC236}">
                <a16:creationId xmlns=""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it-IT" dirty="0"/>
              <a:t>Punto elenco 5</a:t>
            </a:r>
          </a:p>
        </p:txBody>
      </p:sp>
      <p:sp>
        <p:nvSpPr>
          <p:cNvPr id="21" name="Segnaposto testo 20">
            <a:extLst>
              <a:ext uri="{FF2B5EF4-FFF2-40B4-BE49-F238E27FC236}">
                <a16:creationId xmlns=""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it-IT" dirty="0"/>
              <a:t>Descrizione punto elenco</a:t>
            </a:r>
          </a:p>
        </p:txBody>
      </p:sp>
      <p:sp>
        <p:nvSpPr>
          <p:cNvPr id="4" name="Segnaposto immagine 3">
            <a:extLst>
              <a:ext uri="{FF2B5EF4-FFF2-40B4-BE49-F238E27FC236}">
                <a16:creationId xmlns="" xmlns:a16="http://schemas.microsoft.com/office/drawing/2014/main" id="{B0B1F8F6-73A5-F142-8A28-094DA998B5F5}"/>
              </a:ext>
            </a:extLst>
          </p:cNvPr>
          <p:cNvSpPr>
            <a:spLocks noGrp="1"/>
          </p:cNvSpPr>
          <p:nvPr>
            <p:ph type="pic" sz="quarter" idx="27"/>
          </p:nvPr>
        </p:nvSpPr>
        <p:spPr>
          <a:xfrm>
            <a:off x="948333"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
        <p:nvSpPr>
          <p:cNvPr id="32" name="Segnaposto immagine 3">
            <a:extLst>
              <a:ext uri="{FF2B5EF4-FFF2-40B4-BE49-F238E27FC236}">
                <a16:creationId xmlns="" xmlns:a16="http://schemas.microsoft.com/office/drawing/2014/main" id="{F78A887E-89A6-244C-8AA4-484FE5358768}"/>
              </a:ext>
            </a:extLst>
          </p:cNvPr>
          <p:cNvSpPr>
            <a:spLocks noGrp="1"/>
          </p:cNvSpPr>
          <p:nvPr>
            <p:ph type="pic" sz="quarter" idx="28"/>
          </p:nvPr>
        </p:nvSpPr>
        <p:spPr>
          <a:xfrm>
            <a:off x="3242055"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
        <p:nvSpPr>
          <p:cNvPr id="33" name="Segnaposto immagine 3">
            <a:extLst>
              <a:ext uri="{FF2B5EF4-FFF2-40B4-BE49-F238E27FC236}">
                <a16:creationId xmlns="" xmlns:a16="http://schemas.microsoft.com/office/drawing/2014/main" id="{52B18661-99A8-214A-A089-09F11F1EB5C4}"/>
              </a:ext>
            </a:extLst>
          </p:cNvPr>
          <p:cNvSpPr>
            <a:spLocks noGrp="1"/>
          </p:cNvSpPr>
          <p:nvPr>
            <p:ph type="pic" sz="quarter" idx="29"/>
          </p:nvPr>
        </p:nvSpPr>
        <p:spPr>
          <a:xfrm>
            <a:off x="5535777"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
        <p:nvSpPr>
          <p:cNvPr id="34" name="Segnaposto immagine 3">
            <a:extLst>
              <a:ext uri="{FF2B5EF4-FFF2-40B4-BE49-F238E27FC236}">
                <a16:creationId xmlns="" xmlns:a16="http://schemas.microsoft.com/office/drawing/2014/main" id="{69D5F0B5-DE10-D646-9244-6B4289E7793E}"/>
              </a:ext>
            </a:extLst>
          </p:cNvPr>
          <p:cNvSpPr>
            <a:spLocks noGrp="1"/>
          </p:cNvSpPr>
          <p:nvPr>
            <p:ph type="pic" sz="quarter" idx="30"/>
          </p:nvPr>
        </p:nvSpPr>
        <p:spPr>
          <a:xfrm>
            <a:off x="7829499"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
        <p:nvSpPr>
          <p:cNvPr id="35" name="Segnaposto immagine 3">
            <a:extLst>
              <a:ext uri="{FF2B5EF4-FFF2-40B4-BE49-F238E27FC236}">
                <a16:creationId xmlns="" xmlns:a16="http://schemas.microsoft.com/office/drawing/2014/main" id="{72B87CCD-6D17-844B-87EF-F8BC69D79B06}"/>
              </a:ext>
            </a:extLst>
          </p:cNvPr>
          <p:cNvSpPr>
            <a:spLocks noGrp="1"/>
          </p:cNvSpPr>
          <p:nvPr>
            <p:ph type="pic" sz="quarter" idx="31"/>
          </p:nvPr>
        </p:nvSpPr>
        <p:spPr>
          <a:xfrm>
            <a:off x="10123220"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unti elenco immagine a sinistra">
    <p:spTree>
      <p:nvGrpSpPr>
        <p:cNvPr id="1" name=""/>
        <p:cNvGrpSpPr/>
        <p:nvPr/>
      </p:nvGrpSpPr>
      <p:grpSpPr>
        <a:xfrm>
          <a:off x="0" y="0"/>
          <a:ext cx="0" cy="0"/>
          <a:chOff x="0" y="0"/>
          <a:chExt cx="0" cy="0"/>
        </a:xfrm>
      </p:grpSpPr>
      <p:sp>
        <p:nvSpPr>
          <p:cNvPr id="20" name="Ovale 19">
            <a:extLst>
              <a:ext uri="{FF2B5EF4-FFF2-40B4-BE49-F238E27FC236}">
                <a16:creationId xmlns=""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Ovale 21">
            <a:extLst>
              <a:ext uri="{FF2B5EF4-FFF2-40B4-BE49-F238E27FC236}">
                <a16:creationId xmlns=""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Ovale 25">
            <a:extLst>
              <a:ext uri="{FF2B5EF4-FFF2-40B4-BE49-F238E27FC236}">
                <a16:creationId xmlns=""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Segnaposto immagine 3">
            <a:extLst>
              <a:ext uri="{FF2B5EF4-FFF2-40B4-BE49-F238E27FC236}">
                <a16:creationId xmlns="" xmlns:a16="http://schemas.microsoft.com/office/drawing/2014/main" id="{831AC394-0DDA-6F4A-B2D3-6D95CD866486}"/>
              </a:ext>
            </a:extLst>
          </p:cNvPr>
          <p:cNvSpPr>
            <a:spLocks noGrp="1"/>
          </p:cNvSpPr>
          <p:nvPr>
            <p:ph type="pic" sz="quarter" idx="27"/>
          </p:nvPr>
        </p:nvSpPr>
        <p:spPr>
          <a:xfrm>
            <a:off x="900806" y="2358091"/>
            <a:ext cx="1225372" cy="854075"/>
          </a:xfrm>
        </p:spPr>
        <p:txBody>
          <a:bodyPr rtlCol="0"/>
          <a:lstStyle>
            <a:lvl1pPr marL="0" indent="0">
              <a:buNone/>
              <a:defRPr sz="1700"/>
            </a:lvl1pPr>
          </a:lstStyle>
          <a:p>
            <a:pPr rtl="0"/>
            <a:r>
              <a:rPr lang="it-IT" smtClean="0"/>
              <a:t>Fare clic sull'icona per inserire un'immagine</a:t>
            </a:r>
            <a:endParaRPr lang="it-IT" dirty="0"/>
          </a:p>
        </p:txBody>
      </p:sp>
      <p:sp>
        <p:nvSpPr>
          <p:cNvPr id="28" name="Segnaposto immagine 3">
            <a:extLst>
              <a:ext uri="{FF2B5EF4-FFF2-40B4-BE49-F238E27FC236}">
                <a16:creationId xmlns="" xmlns:a16="http://schemas.microsoft.com/office/drawing/2014/main" id="{B1A58D5B-A4BA-F446-90DA-1B6B207869A8}"/>
              </a:ext>
            </a:extLst>
          </p:cNvPr>
          <p:cNvSpPr>
            <a:spLocks noGrp="1"/>
          </p:cNvSpPr>
          <p:nvPr>
            <p:ph type="pic" sz="quarter" idx="28"/>
          </p:nvPr>
        </p:nvSpPr>
        <p:spPr>
          <a:xfrm>
            <a:off x="3194528" y="2358091"/>
            <a:ext cx="1225372" cy="854075"/>
          </a:xfrm>
        </p:spPr>
        <p:txBody>
          <a:bodyPr rtlCol="0"/>
          <a:lstStyle>
            <a:lvl1pPr marL="0" indent="0">
              <a:buNone/>
              <a:defRPr sz="1700"/>
            </a:lvl1pPr>
          </a:lstStyle>
          <a:p>
            <a:pPr rtl="0"/>
            <a:r>
              <a:rPr lang="it-IT" smtClean="0"/>
              <a:t>Fare clic sull'icona per inserire un'immagine</a:t>
            </a:r>
            <a:endParaRPr lang="it-IT" dirty="0"/>
          </a:p>
        </p:txBody>
      </p:sp>
      <p:sp>
        <p:nvSpPr>
          <p:cNvPr id="29" name="Segnaposto immagine 3">
            <a:extLst>
              <a:ext uri="{FF2B5EF4-FFF2-40B4-BE49-F238E27FC236}">
                <a16:creationId xmlns="" xmlns:a16="http://schemas.microsoft.com/office/drawing/2014/main" id="{7912C149-C249-1940-AF83-360853E78C26}"/>
              </a:ext>
            </a:extLst>
          </p:cNvPr>
          <p:cNvSpPr>
            <a:spLocks noGrp="1"/>
          </p:cNvSpPr>
          <p:nvPr>
            <p:ph type="pic" sz="quarter" idx="29"/>
          </p:nvPr>
        </p:nvSpPr>
        <p:spPr>
          <a:xfrm>
            <a:off x="5488250" y="2358091"/>
            <a:ext cx="1225372" cy="854075"/>
          </a:xfrm>
        </p:spPr>
        <p:txBody>
          <a:bodyPr rtlCol="0"/>
          <a:lstStyle>
            <a:lvl1pPr marL="0" indent="0">
              <a:buNone/>
              <a:defRPr sz="1700"/>
            </a:lvl1pPr>
          </a:lstStyle>
          <a:p>
            <a:pPr rtl="0"/>
            <a:r>
              <a:rPr lang="it-IT" smtClean="0"/>
              <a:t>Fare clic sull'icona per inserire un'immagine</a:t>
            </a:r>
            <a:endParaRPr lang="it-IT" dirty="0"/>
          </a:p>
        </p:txBody>
      </p:sp>
      <p:sp>
        <p:nvSpPr>
          <p:cNvPr id="42" name="Rettangolo 41">
            <a:extLst>
              <a:ext uri="{FF2B5EF4-FFF2-40B4-BE49-F238E27FC236}">
                <a16:creationId xmlns=""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1" name="Segnaposto immagine 40">
            <a:extLst>
              <a:ext uri="{FF2B5EF4-FFF2-40B4-BE49-F238E27FC236}">
                <a16:creationId xmlns=""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Inserire o trascinare l'immagine qui</a:t>
            </a:r>
          </a:p>
        </p:txBody>
      </p:sp>
      <p:sp>
        <p:nvSpPr>
          <p:cNvPr id="2" name="Titolo 1">
            <a:extLst>
              <a:ext uri="{FF2B5EF4-FFF2-40B4-BE49-F238E27FC236}">
                <a16:creationId xmlns=""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5" name="Segnaposto testo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it-IT" dirty="0"/>
              <a:t>Descrizione punto elenco</a:t>
            </a:r>
          </a:p>
        </p:txBody>
      </p:sp>
      <p:sp>
        <p:nvSpPr>
          <p:cNvPr id="13" name="Segnaposto testo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p>
        </p:txBody>
      </p:sp>
      <p:sp>
        <p:nvSpPr>
          <p:cNvPr id="6" name="Segnaposto testo 5">
            <a:extLst>
              <a:ext uri="{FF2B5EF4-FFF2-40B4-BE49-F238E27FC236}">
                <a16:creationId xmlns=""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it-IT" dirty="0"/>
              <a:t>Punto elenco 1</a:t>
            </a:r>
          </a:p>
        </p:txBody>
      </p:sp>
      <p:sp>
        <p:nvSpPr>
          <p:cNvPr id="10" name="Segnaposto testo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it-IT" dirty="0"/>
              <a:t>Punto elenco 2</a:t>
            </a:r>
          </a:p>
        </p:txBody>
      </p:sp>
      <p:sp>
        <p:nvSpPr>
          <p:cNvPr id="12" name="Segnaposto testo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p>
        </p:txBody>
      </p:sp>
      <p:sp>
        <p:nvSpPr>
          <p:cNvPr id="21" name="Segnaposto testo 20">
            <a:extLst>
              <a:ext uri="{FF2B5EF4-FFF2-40B4-BE49-F238E27FC236}">
                <a16:creationId xmlns=""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it-IT" dirty="0"/>
              <a:t>Descrizione punto elenco</a:t>
            </a:r>
          </a:p>
        </p:txBody>
      </p:sp>
      <p:sp>
        <p:nvSpPr>
          <p:cNvPr id="51" name="Ottagono 50">
            <a:extLst>
              <a:ext uri="{FF2B5EF4-FFF2-40B4-BE49-F238E27FC236}">
                <a16:creationId xmlns=""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2" name="Ovale 51">
            <a:extLst>
              <a:ext uri="{FF2B5EF4-FFF2-40B4-BE49-F238E27FC236}">
                <a16:creationId xmlns=""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3" name="Ovale 52">
            <a:extLst>
              <a:ext uri="{FF2B5EF4-FFF2-40B4-BE49-F238E27FC236}">
                <a16:creationId xmlns=""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4" name="Ovale 53">
            <a:extLst>
              <a:ext uri="{FF2B5EF4-FFF2-40B4-BE49-F238E27FC236}">
                <a16:creationId xmlns=""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5" name="Segnaposto numero diapositiva 54">
            <a:extLst>
              <a:ext uri="{FF2B5EF4-FFF2-40B4-BE49-F238E27FC236}">
                <a16:creationId xmlns=""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ttagono 6">
            <a:extLst>
              <a:ext uri="{FF2B5EF4-FFF2-40B4-BE49-F238E27FC236}">
                <a16:creationId xmlns=""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it-IT" dirty="0"/>
              <a:t>Fare clic per modificare lo stile del titolo</a:t>
            </a:r>
          </a:p>
        </p:txBody>
      </p:sp>
      <p:sp>
        <p:nvSpPr>
          <p:cNvPr id="3" name="Segnaposto testo 2">
            <a:extLst>
              <a:ext uri="{FF2B5EF4-FFF2-40B4-BE49-F238E27FC236}">
                <a16:creationId xmlns=""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piè di pagina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it-IT" dirty="0"/>
              <a:t>Aggiungere un piè di pagina</a:t>
            </a:r>
          </a:p>
        </p:txBody>
      </p:sp>
      <p:sp>
        <p:nvSpPr>
          <p:cNvPr id="6" name="Segnaposto numero diapositiva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it-IT" smtClean="0"/>
              <a:pPr rtl="0"/>
              <a:t>‹N›</a:t>
            </a:fld>
            <a:endParaRPr lang="it-IT" dirty="0"/>
          </a:p>
        </p:txBody>
      </p:sp>
      <p:sp>
        <p:nvSpPr>
          <p:cNvPr id="9" name="Ovale 8">
            <a:extLst>
              <a:ext uri="{FF2B5EF4-FFF2-40B4-BE49-F238E27FC236}">
                <a16:creationId xmlns=""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10" name="Ovale 9">
            <a:extLst>
              <a:ext uri="{FF2B5EF4-FFF2-40B4-BE49-F238E27FC236}">
                <a16:creationId xmlns=""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Casella di testo 10">
            <a:extLst>
              <a:ext uri="{FF2B5EF4-FFF2-40B4-BE49-F238E27FC236}">
                <a16:creationId xmlns=""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it-IT" sz="1200" dirty="0">
                <a:solidFill>
                  <a:schemeClr val="tx2"/>
                </a:solidFill>
                <a:latin typeface="+mj-lt"/>
              </a:rPr>
              <a:t>Inserire qui il logo o il nome</a:t>
            </a:r>
          </a:p>
        </p:txBody>
      </p:sp>
      <p:sp>
        <p:nvSpPr>
          <p:cNvPr id="14" name="Ovale 13">
            <a:extLst>
              <a:ext uri="{FF2B5EF4-FFF2-40B4-BE49-F238E27FC236}">
                <a16:creationId xmlns=""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18" name="Rettangolo 17">
            <a:extLst>
              <a:ext uri="{FF2B5EF4-FFF2-40B4-BE49-F238E27FC236}">
                <a16:creationId xmlns=""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Rettangolo 18">
            <a:extLst>
              <a:ext uri="{FF2B5EF4-FFF2-40B4-BE49-F238E27FC236}">
                <a16:creationId xmlns=""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Rettangolo 19">
            <a:extLst>
              <a:ext uri="{FF2B5EF4-FFF2-40B4-BE49-F238E27FC236}">
                <a16:creationId xmlns=""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Rettangolo 20">
            <a:extLst>
              <a:ext uri="{FF2B5EF4-FFF2-40B4-BE49-F238E27FC236}">
                <a16:creationId xmlns=""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0"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 id="2147483681" r:id="rId2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it-IT" smtClean="0"/>
              <a:t>Aggiungere un piè di pagina</a:t>
            </a:r>
            <a:endParaRPr lang="it-IT"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19B51A1E-902D-48AF-9020-955120F399B6}" type="slidenum">
              <a:rPr lang="it-IT" smtClean="0"/>
              <a:pPr rtl="0"/>
              <a:t>‹N›</a:t>
            </a:fld>
            <a:endParaRPr lang="it-IT" dirty="0"/>
          </a:p>
        </p:txBody>
      </p:sp>
      <p:sp>
        <p:nvSpPr>
          <p:cNvPr id="18" name="Ottagono 17">
            <a:extLst>
              <a:ext uri="{FF2B5EF4-FFF2-40B4-BE49-F238E27FC236}">
                <a16:creationId xmlns=""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Ovale 18">
            <a:extLst>
              <a:ext uri="{FF2B5EF4-FFF2-40B4-BE49-F238E27FC236}">
                <a16:creationId xmlns=""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30" name="Ovale 29">
            <a:extLst>
              <a:ext uri="{FF2B5EF4-FFF2-40B4-BE49-F238E27FC236}">
                <a16:creationId xmlns=""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Casella di testo 10">
            <a:extLst>
              <a:ext uri="{FF2B5EF4-FFF2-40B4-BE49-F238E27FC236}">
                <a16:creationId xmlns=""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it-IT" sz="1200" dirty="0">
                <a:solidFill>
                  <a:schemeClr val="tx2"/>
                </a:solidFill>
                <a:latin typeface="+mj-lt"/>
              </a:rPr>
              <a:t>Inserire qui il logo o il nome</a:t>
            </a:r>
          </a:p>
        </p:txBody>
      </p:sp>
      <p:sp>
        <p:nvSpPr>
          <p:cNvPr id="32" name="Ovale 31">
            <a:extLst>
              <a:ext uri="{FF2B5EF4-FFF2-40B4-BE49-F238E27FC236}">
                <a16:creationId xmlns=""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33" name="Rettangolo 32">
            <a:extLst>
              <a:ext uri="{FF2B5EF4-FFF2-40B4-BE49-F238E27FC236}">
                <a16:creationId xmlns=""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Rettangolo 33">
            <a:extLst>
              <a:ext uri="{FF2B5EF4-FFF2-40B4-BE49-F238E27FC236}">
                <a16:creationId xmlns=""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5" name="Rettangolo 34">
            <a:extLst>
              <a:ext uri="{FF2B5EF4-FFF2-40B4-BE49-F238E27FC236}">
                <a16:creationId xmlns=""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6" name="Rettangolo 35">
            <a:extLst>
              <a:ext uri="{FF2B5EF4-FFF2-40B4-BE49-F238E27FC236}">
                <a16:creationId xmlns=""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8559910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2.xml"/><Relationship Id="rId5" Type="http://schemas.openxmlformats.org/officeDocument/2006/relationships/image" Target="../media/image5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 Id="rId11" Type="http://schemas.openxmlformats.org/officeDocument/2006/relationships/image" Target="../media/image13.svg"/><Relationship Id="rId10" Type="http://schemas.openxmlformats.org/officeDocument/2006/relationships/image" Target="../media/image7.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1295624" y="715706"/>
            <a:ext cx="8401769" cy="5583111"/>
          </a:xfrm>
          <a:prstGeom prst="rect">
            <a:avLst/>
          </a:prstGeom>
        </p:spPr>
      </p:pic>
      <p:pic>
        <p:nvPicPr>
          <p:cNvPr id="44" name="Segnaposto immagine 43">
            <a:extLst>
              <a:ext uri="{FF2B5EF4-FFF2-40B4-BE49-F238E27FC236}">
                <a16:creationId xmlns="" xmlns:a16="http://schemas.microsoft.com/office/drawing/2014/main" id="{1583F255-AF13-4756-96C9-236AB3183BB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86715" y="231546"/>
            <a:ext cx="12018572" cy="6394908"/>
          </a:xfrm>
        </p:spPr>
      </p:pic>
      <p:sp>
        <p:nvSpPr>
          <p:cNvPr id="6" name="Titolo 5">
            <a:extLst>
              <a:ext uri="{FF2B5EF4-FFF2-40B4-BE49-F238E27FC236}">
                <a16:creationId xmlns="" xmlns:a16="http://schemas.microsoft.com/office/drawing/2014/main" id="{2E3EA56B-BEB0-4656-A20B-D15F03B7ACA1}"/>
              </a:ext>
            </a:extLst>
          </p:cNvPr>
          <p:cNvSpPr>
            <a:spLocks noGrp="1"/>
          </p:cNvSpPr>
          <p:nvPr>
            <p:ph type="ctrTitle"/>
          </p:nvPr>
        </p:nvSpPr>
        <p:spPr/>
        <p:txBody>
          <a:bodyPr rtlCol="0"/>
          <a:lstStyle/>
          <a:p>
            <a:pPr rtl="0"/>
            <a:r>
              <a:rPr lang="it-IT" sz="3600" dirty="0" smtClean="0"/>
              <a:t>Riempire di senso il tempo del Coronavirus</a:t>
            </a:r>
            <a:endParaRPr lang="it-IT" sz="3600" dirty="0"/>
          </a:p>
        </p:txBody>
      </p:sp>
      <p:cxnSp>
        <p:nvCxnSpPr>
          <p:cNvPr id="15" name="Connettore diritto 14" descr="Linea di divisione">
            <a:extLst>
              <a:ext uri="{FF2B5EF4-FFF2-40B4-BE49-F238E27FC236}">
                <a16:creationId xmlns="" xmlns:a16="http://schemas.microsoft.com/office/drawing/2014/main" id="{E99227BA-E7FE-418C-A9C9-21C49E9DFD38}"/>
              </a:ext>
              <a:ext uri="{C183D7F6-B498-43B3-948B-1728B52AA6E4}">
                <adec:decorative xmlns:adec="http://schemas.microsoft.com/office/drawing/2017/decorative" xmlns="" val="1"/>
              </a:ext>
            </a:extLst>
          </p:cNvPr>
          <p:cNvCxnSpPr>
            <a:cxnSpLocks/>
          </p:cNvCxnSpPr>
          <p:nvPr/>
        </p:nvCxnSpPr>
        <p:spPr>
          <a:xfrm>
            <a:off x="7777113" y="2407072"/>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ottotitolo 6">
            <a:extLst>
              <a:ext uri="{FF2B5EF4-FFF2-40B4-BE49-F238E27FC236}">
                <a16:creationId xmlns="" xmlns:a16="http://schemas.microsoft.com/office/drawing/2014/main" id="{DA0FE6D5-D475-4CBB-A6C2-E3D991A36891}"/>
              </a:ext>
            </a:extLst>
          </p:cNvPr>
          <p:cNvSpPr>
            <a:spLocks noGrp="1"/>
          </p:cNvSpPr>
          <p:nvPr>
            <p:ph type="subTitle" idx="1"/>
          </p:nvPr>
        </p:nvSpPr>
        <p:spPr/>
        <p:txBody>
          <a:bodyPr rtlCol="0"/>
          <a:lstStyle/>
          <a:p>
            <a:pPr rtl="0"/>
            <a:r>
              <a:rPr lang="it-IT" dirty="0" smtClean="0"/>
              <a:t>Maria Costa 4Cs </a:t>
            </a:r>
            <a:endParaRPr lang="it-IT" dirty="0"/>
          </a:p>
        </p:txBody>
      </p:sp>
      <p:grpSp>
        <p:nvGrpSpPr>
          <p:cNvPr id="34" name="Gruppo 33" title="forma geometrica">
            <a:extLst>
              <a:ext uri="{FF2B5EF4-FFF2-40B4-BE49-F238E27FC236}">
                <a16:creationId xmlns="" xmlns:a16="http://schemas.microsoft.com/office/drawing/2014/main" id="{F83DDF3D-91CE-40FB-BC3D-FFB1B5D89E47}"/>
              </a:ext>
            </a:extLst>
          </p:cNvPr>
          <p:cNvGrpSpPr/>
          <p:nvPr/>
        </p:nvGrpSpPr>
        <p:grpSpPr>
          <a:xfrm rot="14400000">
            <a:off x="2652367" y="2055974"/>
            <a:ext cx="1166491" cy="1379850"/>
            <a:chOff x="2451164" y="891257"/>
            <a:chExt cx="2066510" cy="2444489"/>
          </a:xfrm>
        </p:grpSpPr>
        <p:sp>
          <p:nvSpPr>
            <p:cNvPr id="47" name="Figura a mano libera: Forma 46">
              <a:extLst>
                <a:ext uri="{FF2B5EF4-FFF2-40B4-BE49-F238E27FC236}">
                  <a16:creationId xmlns="" xmlns:a16="http://schemas.microsoft.com/office/drawing/2014/main" id="{B6D0B8EE-8E06-4051-87BF-62C153F3FBBB}"/>
                </a:ext>
              </a:extLst>
            </p:cNvPr>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Figura a mano libera: Forma 11">
              <a:extLst>
                <a:ext uri="{FF2B5EF4-FFF2-40B4-BE49-F238E27FC236}">
                  <a16:creationId xmlns="" xmlns:a16="http://schemas.microsoft.com/office/drawing/2014/main" id="{298CE312-D679-4677-A70A-DD8680158C70}"/>
                </a:ext>
              </a:extLst>
            </p:cNvPr>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Tree>
    <p:extLst>
      <p:ext uri="{BB962C8B-B14F-4D97-AF65-F5344CB8AC3E}">
        <p14:creationId xmlns:p14="http://schemas.microsoft.com/office/powerpoint/2010/main" val="402628799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3817" y="313578"/>
            <a:ext cx="8596668" cy="1320800"/>
          </a:xfrm>
        </p:spPr>
        <p:txBody>
          <a:bodyPr>
            <a:normAutofit fontScale="90000"/>
          </a:bodyPr>
          <a:lstStyle/>
          <a:p>
            <a:r>
              <a:rPr lang="it-IT" sz="2800" dirty="0" smtClean="0"/>
              <a:t>Anche la poesia ‘’Nove marzo 2020’’ di Mariangela Gualtieri è una grande testimonianza di ciò che stiamo vivendo quotidianamente molti di noi , e qui lascerò i versi che più mi hanno colpito:</a:t>
            </a:r>
            <a:endParaRPr lang="it-IT" sz="2800" dirty="0"/>
          </a:p>
        </p:txBody>
      </p:sp>
      <p:sp>
        <p:nvSpPr>
          <p:cNvPr id="5" name="Segnaposto numero diapositiva 4"/>
          <p:cNvSpPr>
            <a:spLocks noGrp="1"/>
          </p:cNvSpPr>
          <p:nvPr>
            <p:ph type="sldNum" sz="quarter" idx="12"/>
          </p:nvPr>
        </p:nvSpPr>
        <p:spPr/>
        <p:txBody>
          <a:bodyPr/>
          <a:lstStyle/>
          <a:p>
            <a:pPr rtl="0"/>
            <a:fld id="{19B51A1E-902D-48AF-9020-955120F399B6}" type="slidenum">
              <a:rPr lang="it-IT" smtClean="0"/>
              <a:pPr rtl="0"/>
              <a:t>10</a:t>
            </a:fld>
            <a:endParaRPr lang="it-IT" dirty="0"/>
          </a:p>
        </p:txBody>
      </p:sp>
      <p:sp>
        <p:nvSpPr>
          <p:cNvPr id="7" name="Segnaposto contenuto 6"/>
          <p:cNvSpPr>
            <a:spLocks noGrp="1"/>
          </p:cNvSpPr>
          <p:nvPr>
            <p:ph sz="half" idx="1"/>
          </p:nvPr>
        </p:nvSpPr>
        <p:spPr>
          <a:xfrm>
            <a:off x="349531" y="2203721"/>
            <a:ext cx="3221806" cy="147113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it-IT" sz="1600" dirty="0" smtClean="0"/>
              <a:t>…’’ci </a:t>
            </a:r>
            <a:r>
              <a:rPr lang="it-IT" sz="1600" dirty="0"/>
              <a:t>dovevamo fermare.</a:t>
            </a:r>
          </a:p>
          <a:p>
            <a:pPr marL="0" indent="0">
              <a:buNone/>
            </a:pPr>
            <a:r>
              <a:rPr lang="it-IT" sz="1600" dirty="0"/>
              <a:t>Lo sapevamo. Lo sentivamo tutti</a:t>
            </a:r>
          </a:p>
          <a:p>
            <a:pPr marL="0" indent="0">
              <a:buNone/>
            </a:pPr>
            <a:r>
              <a:rPr lang="it-IT" sz="1600" dirty="0"/>
              <a:t>ch’era </a:t>
            </a:r>
            <a:r>
              <a:rPr lang="it-IT" sz="1600" b="1" dirty="0"/>
              <a:t>troppo </a:t>
            </a:r>
            <a:r>
              <a:rPr lang="it-IT" sz="1600" b="1" dirty="0" smtClean="0"/>
              <a:t>furioso </a:t>
            </a:r>
          </a:p>
          <a:p>
            <a:pPr marL="0" indent="0">
              <a:buNone/>
            </a:pPr>
            <a:r>
              <a:rPr lang="it-IT" sz="1600" dirty="0" smtClean="0"/>
              <a:t>il </a:t>
            </a:r>
            <a:r>
              <a:rPr lang="it-IT" sz="1600" dirty="0"/>
              <a:t>nostro fare</a:t>
            </a:r>
            <a:r>
              <a:rPr lang="it-IT" sz="1600" dirty="0" smtClean="0"/>
              <a:t>.’’…</a:t>
            </a:r>
            <a:endParaRPr lang="it-IT" sz="1600" dirty="0"/>
          </a:p>
        </p:txBody>
      </p:sp>
      <p:sp>
        <p:nvSpPr>
          <p:cNvPr id="8" name="CasellaDiTesto 7"/>
          <p:cNvSpPr txBox="1"/>
          <p:nvPr/>
        </p:nvSpPr>
        <p:spPr>
          <a:xfrm>
            <a:off x="3802476" y="3683479"/>
            <a:ext cx="3038272" cy="3046988"/>
          </a:xfrm>
          <a:prstGeom prst="rect">
            <a:avLst/>
          </a:prstGeom>
          <a:ln>
            <a:solidFill>
              <a:srgbClr val="FFC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1600" dirty="0" smtClean="0"/>
              <a:t>…’’E </a:t>
            </a:r>
            <a:r>
              <a:rPr lang="it-IT" sz="1600" dirty="0"/>
              <a:t>c’è dell’oro, credo, in questo tempo strano.</a:t>
            </a:r>
          </a:p>
          <a:p>
            <a:r>
              <a:rPr lang="it-IT" sz="1600" dirty="0"/>
              <a:t>Forse ci sono doni.</a:t>
            </a:r>
          </a:p>
          <a:p>
            <a:r>
              <a:rPr lang="it-IT" sz="1600" dirty="0"/>
              <a:t>Pepite d’oro per noi. Se ci aiutiamo.</a:t>
            </a:r>
          </a:p>
          <a:p>
            <a:r>
              <a:rPr lang="it-IT" sz="1600" dirty="0"/>
              <a:t>C’è un molto forte richiamo</a:t>
            </a:r>
          </a:p>
          <a:p>
            <a:r>
              <a:rPr lang="it-IT" sz="1600" dirty="0"/>
              <a:t>della specie ora e </a:t>
            </a:r>
            <a:r>
              <a:rPr lang="it-IT" sz="1600" b="1" dirty="0"/>
              <a:t>come specie adesso</a:t>
            </a:r>
          </a:p>
          <a:p>
            <a:r>
              <a:rPr lang="it-IT" sz="1600" b="1" dirty="0"/>
              <a:t>deve pensarsi ognuno</a:t>
            </a:r>
            <a:r>
              <a:rPr lang="it-IT" sz="1600" dirty="0"/>
              <a:t>. Un comune destino</a:t>
            </a:r>
          </a:p>
          <a:p>
            <a:r>
              <a:rPr lang="it-IT" sz="1600" dirty="0"/>
              <a:t>ci tiene qui. Lo sapevamo. Ma non troppo bene</a:t>
            </a:r>
            <a:r>
              <a:rPr lang="it-IT" sz="1600" dirty="0" smtClean="0"/>
              <a:t>.’’…</a:t>
            </a:r>
            <a:endParaRPr lang="it-IT" sz="1600" dirty="0"/>
          </a:p>
        </p:txBody>
      </p:sp>
      <p:sp>
        <p:nvSpPr>
          <p:cNvPr id="9" name="CasellaDiTesto 8"/>
          <p:cNvSpPr txBox="1"/>
          <p:nvPr/>
        </p:nvSpPr>
        <p:spPr>
          <a:xfrm>
            <a:off x="7357085" y="1949569"/>
            <a:ext cx="2467155"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1600" dirty="0" smtClean="0"/>
              <a:t>…’’Per </a:t>
            </a:r>
            <a:r>
              <a:rPr lang="it-IT" sz="1600" dirty="0"/>
              <a:t>la prima volta</a:t>
            </a:r>
          </a:p>
          <a:p>
            <a:r>
              <a:rPr lang="it-IT" sz="1600" dirty="0"/>
              <a:t>stringere con la mano un’altra mano</a:t>
            </a:r>
          </a:p>
          <a:p>
            <a:r>
              <a:rPr lang="it-IT" sz="1600" dirty="0"/>
              <a:t>sentire forte l’intesa. </a:t>
            </a:r>
            <a:r>
              <a:rPr lang="it-IT" sz="1600" b="1" dirty="0"/>
              <a:t>Che siamo insieme</a:t>
            </a:r>
            <a:r>
              <a:rPr lang="it-IT" sz="1600" dirty="0"/>
              <a:t>.</a:t>
            </a:r>
          </a:p>
          <a:p>
            <a:r>
              <a:rPr lang="it-IT" sz="1600" dirty="0"/>
              <a:t>Un organismo solo. Tutta la specie</a:t>
            </a:r>
          </a:p>
          <a:p>
            <a:r>
              <a:rPr lang="it-IT" sz="1600" dirty="0"/>
              <a:t>la portiamo in noi. Dentro noi la salviamo</a:t>
            </a:r>
            <a:r>
              <a:rPr lang="it-IT" sz="1600" dirty="0" smtClean="0"/>
              <a:t>.’’…</a:t>
            </a:r>
            <a:endParaRPr lang="it-IT" sz="1600" dirty="0"/>
          </a:p>
        </p:txBody>
      </p:sp>
    </p:spTree>
    <p:extLst>
      <p:ext uri="{BB962C8B-B14F-4D97-AF65-F5344CB8AC3E}">
        <p14:creationId xmlns:p14="http://schemas.microsoft.com/office/powerpoint/2010/main" val="334011998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724E6C1-B1C5-40C3-9B90-EF2666FB1C28}"/>
              </a:ext>
            </a:extLst>
          </p:cNvPr>
          <p:cNvSpPr>
            <a:spLocks noGrp="1"/>
          </p:cNvSpPr>
          <p:nvPr>
            <p:ph type="title"/>
          </p:nvPr>
        </p:nvSpPr>
        <p:spPr/>
        <p:txBody>
          <a:bodyPr rtlCol="0"/>
          <a:lstStyle/>
          <a:p>
            <a:pPr rtl="0"/>
            <a:r>
              <a:rPr lang="it-IT" dirty="0" smtClean="0"/>
              <a:t>Ho cercato di analizzare e trarre delle conclusioni da ognuna delle tre parti della poesia e…</a:t>
            </a:r>
            <a:endParaRPr lang="it-IT" dirty="0"/>
          </a:p>
        </p:txBody>
      </p:sp>
      <p:sp>
        <p:nvSpPr>
          <p:cNvPr id="8" name="Segnaposto testo 7">
            <a:extLst>
              <a:ext uri="{FF2B5EF4-FFF2-40B4-BE49-F238E27FC236}">
                <a16:creationId xmlns="" xmlns:a16="http://schemas.microsoft.com/office/drawing/2014/main" id="{E869ACF9-B7F9-4774-B207-2EF789711513}"/>
              </a:ext>
            </a:extLst>
          </p:cNvPr>
          <p:cNvSpPr>
            <a:spLocks noGrp="1"/>
          </p:cNvSpPr>
          <p:nvPr>
            <p:ph type="body" sz="quarter" idx="27"/>
          </p:nvPr>
        </p:nvSpPr>
        <p:spPr>
          <a:xfrm>
            <a:off x="744396" y="1339900"/>
            <a:ext cx="2975578" cy="648000"/>
          </a:xfrm>
        </p:spPr>
        <p:style>
          <a:lnRef idx="1">
            <a:schemeClr val="accent5"/>
          </a:lnRef>
          <a:fillRef idx="2">
            <a:schemeClr val="accent5"/>
          </a:fillRef>
          <a:effectRef idx="1">
            <a:schemeClr val="accent5"/>
          </a:effectRef>
          <a:fontRef idx="minor">
            <a:schemeClr val="dk1"/>
          </a:fontRef>
        </p:style>
        <p:txBody>
          <a:bodyPr rtlCol="0"/>
          <a:lstStyle/>
          <a:p>
            <a:pPr rtl="0"/>
            <a:r>
              <a:rPr lang="it-IT" dirty="0" smtClean="0">
                <a:latin typeface="+mn-lt"/>
              </a:rPr>
              <a:t>Prima parte</a:t>
            </a:r>
            <a:endParaRPr lang="it-IT" dirty="0">
              <a:latin typeface="+mn-lt"/>
            </a:endParaRPr>
          </a:p>
        </p:txBody>
      </p:sp>
      <p:sp>
        <p:nvSpPr>
          <p:cNvPr id="3" name="Segnaposto contenuto 2">
            <a:extLst>
              <a:ext uri="{FF2B5EF4-FFF2-40B4-BE49-F238E27FC236}">
                <a16:creationId xmlns="" xmlns:a16="http://schemas.microsoft.com/office/drawing/2014/main" id="{F350F641-F6F8-461C-9C2D-07E416875818}"/>
              </a:ext>
            </a:extLst>
          </p:cNvPr>
          <p:cNvSpPr>
            <a:spLocks noGrp="1"/>
          </p:cNvSpPr>
          <p:nvPr>
            <p:ph idx="1"/>
          </p:nvPr>
        </p:nvSpPr>
        <p:spPr>
          <a:xfrm>
            <a:off x="744396" y="2132401"/>
            <a:ext cx="3726003" cy="4238789"/>
          </a:xfrm>
        </p:spPr>
        <p:txBody>
          <a:bodyPr rtlCol="0"/>
          <a:lstStyle/>
          <a:p>
            <a:pPr marL="0" indent="0" rtl="0">
              <a:buNone/>
            </a:pPr>
            <a:r>
              <a:rPr lang="it-IT" dirty="0" smtClean="0"/>
              <a:t>La scrittrice ci mette di fronte ad una delle più grandi tematiche dei nostri tempi: la </a:t>
            </a:r>
            <a:r>
              <a:rPr lang="it-IT" b="1" dirty="0" smtClean="0"/>
              <a:t>corsa contro il tempo</a:t>
            </a:r>
            <a:r>
              <a:rPr lang="it-IT" dirty="0" smtClean="0"/>
              <a:t> che tutti i giorni sentiamo di dover compiere , all’impresa di rendere </a:t>
            </a:r>
            <a:r>
              <a:rPr lang="it-IT" dirty="0" smtClean="0"/>
              <a:t>le nostre ore </a:t>
            </a:r>
            <a:r>
              <a:rPr lang="it-IT" dirty="0" smtClean="0"/>
              <a:t>sempre proficue e mai sprecate: la quarantena, allora, ci rinchiude nelle nostre case, ci blocca i rapporti sociali e ci pone un grande quesito- </a:t>
            </a:r>
            <a:r>
              <a:rPr lang="it-IT" sz="2000" b="1" i="1" dirty="0" smtClean="0"/>
              <a:t>quanto valiamo senza gli altri? E quanto bene ci conosciamo?</a:t>
            </a:r>
            <a:endParaRPr lang="it-IT" sz="2000" b="1" i="1" dirty="0"/>
          </a:p>
        </p:txBody>
      </p:sp>
      <p:sp>
        <p:nvSpPr>
          <p:cNvPr id="9" name="Segnaposto testo 8">
            <a:extLst>
              <a:ext uri="{FF2B5EF4-FFF2-40B4-BE49-F238E27FC236}">
                <a16:creationId xmlns="" xmlns:a16="http://schemas.microsoft.com/office/drawing/2014/main" id="{3A2613D7-9904-47E7-A848-78E09B4F4A05}"/>
              </a:ext>
            </a:extLst>
          </p:cNvPr>
          <p:cNvSpPr>
            <a:spLocks noGrp="1"/>
          </p:cNvSpPr>
          <p:nvPr>
            <p:ph type="body" sz="quarter" idx="28"/>
          </p:nvPr>
        </p:nvSpPr>
        <p:spPr>
          <a:xfrm>
            <a:off x="4613985" y="1339900"/>
            <a:ext cx="2975578" cy="648000"/>
          </a:xfrm>
        </p:spPr>
        <p:style>
          <a:lnRef idx="1">
            <a:schemeClr val="accent4"/>
          </a:lnRef>
          <a:fillRef idx="2">
            <a:schemeClr val="accent4"/>
          </a:fillRef>
          <a:effectRef idx="1">
            <a:schemeClr val="accent4"/>
          </a:effectRef>
          <a:fontRef idx="minor">
            <a:schemeClr val="dk1"/>
          </a:fontRef>
        </p:style>
        <p:txBody>
          <a:bodyPr rtlCol="0"/>
          <a:lstStyle/>
          <a:p>
            <a:pPr rtl="0"/>
            <a:r>
              <a:rPr lang="it-IT" dirty="0" smtClean="0">
                <a:latin typeface="+mn-lt"/>
              </a:rPr>
              <a:t>Seconda parte</a:t>
            </a:r>
            <a:endParaRPr lang="it-IT" dirty="0">
              <a:latin typeface="+mn-lt"/>
            </a:endParaRPr>
          </a:p>
        </p:txBody>
      </p:sp>
      <p:sp>
        <p:nvSpPr>
          <p:cNvPr id="5" name="Segnaposto testo 4">
            <a:extLst>
              <a:ext uri="{FF2B5EF4-FFF2-40B4-BE49-F238E27FC236}">
                <a16:creationId xmlns="" xmlns:a16="http://schemas.microsoft.com/office/drawing/2014/main" id="{1B9D7DA5-9DA5-4EDA-AAC1-B5A593D730C3}"/>
              </a:ext>
            </a:extLst>
          </p:cNvPr>
          <p:cNvSpPr>
            <a:spLocks noGrp="1"/>
          </p:cNvSpPr>
          <p:nvPr>
            <p:ph type="body" sz="quarter" idx="12"/>
          </p:nvPr>
        </p:nvSpPr>
        <p:spPr>
          <a:xfrm>
            <a:off x="4613985" y="2132401"/>
            <a:ext cx="3606989" cy="4394200"/>
          </a:xfrm>
        </p:spPr>
        <p:txBody>
          <a:bodyPr rtlCol="0"/>
          <a:lstStyle/>
          <a:p>
            <a:pPr marL="0" indent="0" rtl="0">
              <a:buNone/>
            </a:pPr>
            <a:r>
              <a:rPr lang="it-IT" sz="1600" dirty="0" smtClean="0"/>
              <a:t>In questa strofa l’autric</a:t>
            </a:r>
            <a:r>
              <a:rPr lang="it-IT" sz="1600" dirty="0" smtClean="0"/>
              <a:t>e della poesia ci fa notare che il tempo che abbiamo a disposizione è prezioso come l’oro- e infatti- </a:t>
            </a:r>
            <a:r>
              <a:rPr lang="it-IT" sz="1600" b="1" dirty="0" smtClean="0"/>
              <a:t>quand’è stata l’ultima volta che ci siamo fermati a riflettere? </a:t>
            </a:r>
            <a:r>
              <a:rPr lang="it-IT" sz="1600" dirty="0" smtClean="0"/>
              <a:t>E quanto è raro avere davvero del tempo da dedicare a noi stessi e agli altri, a coloro che in questo momento sono in grandi difficoltà? Beh, questa risorsa dev’essere maneggiata con cura in quanto ci mette di fronte ad una verità, che spesso ignoriamo : siamo tutti fragili, individui che fanno parte di un’unica </a:t>
            </a:r>
            <a:r>
              <a:rPr lang="it-IT" sz="1600" dirty="0" err="1" smtClean="0"/>
              <a:t>razza,quella</a:t>
            </a:r>
            <a:r>
              <a:rPr lang="it-IT" sz="1600" dirty="0" smtClean="0"/>
              <a:t> </a:t>
            </a:r>
            <a:r>
              <a:rPr lang="it-IT" sz="1600" b="1" i="1" dirty="0" smtClean="0"/>
              <a:t>UMANA.</a:t>
            </a:r>
            <a:endParaRPr lang="it-IT" sz="1600" b="1" i="1" dirty="0"/>
          </a:p>
        </p:txBody>
      </p:sp>
      <p:sp>
        <p:nvSpPr>
          <p:cNvPr id="10" name="Segnaposto testo 9">
            <a:extLst>
              <a:ext uri="{FF2B5EF4-FFF2-40B4-BE49-F238E27FC236}">
                <a16:creationId xmlns="" xmlns:a16="http://schemas.microsoft.com/office/drawing/2014/main" id="{FCAA0F0E-6B7F-4145-A8E2-90DC4D675786}"/>
              </a:ext>
            </a:extLst>
          </p:cNvPr>
          <p:cNvSpPr>
            <a:spLocks noGrp="1"/>
          </p:cNvSpPr>
          <p:nvPr>
            <p:ph type="body" sz="quarter" idx="29"/>
          </p:nvPr>
        </p:nvSpPr>
        <p:spPr>
          <a:xfrm>
            <a:off x="8483574" y="1339900"/>
            <a:ext cx="2975578" cy="648000"/>
          </a:xfrm>
        </p:spPr>
        <p:style>
          <a:lnRef idx="1">
            <a:schemeClr val="accent1"/>
          </a:lnRef>
          <a:fillRef idx="2">
            <a:schemeClr val="accent1"/>
          </a:fillRef>
          <a:effectRef idx="1">
            <a:schemeClr val="accent1"/>
          </a:effectRef>
          <a:fontRef idx="minor">
            <a:schemeClr val="dk1"/>
          </a:fontRef>
        </p:style>
        <p:txBody>
          <a:bodyPr rtlCol="0"/>
          <a:lstStyle/>
          <a:p>
            <a:pPr rtl="0"/>
            <a:r>
              <a:rPr lang="it-IT" dirty="0" smtClean="0">
                <a:latin typeface="+mn-lt"/>
              </a:rPr>
              <a:t>Terza parte</a:t>
            </a:r>
            <a:endParaRPr lang="it-IT" dirty="0">
              <a:latin typeface="+mn-lt"/>
            </a:endParaRPr>
          </a:p>
        </p:txBody>
      </p:sp>
      <p:sp>
        <p:nvSpPr>
          <p:cNvPr id="6" name="Segnaposto testo 5">
            <a:extLst>
              <a:ext uri="{FF2B5EF4-FFF2-40B4-BE49-F238E27FC236}">
                <a16:creationId xmlns="" xmlns:a16="http://schemas.microsoft.com/office/drawing/2014/main" id="{4B29415E-FF87-4959-B427-0EA155C16B64}"/>
              </a:ext>
            </a:extLst>
          </p:cNvPr>
          <p:cNvSpPr>
            <a:spLocks noGrp="1"/>
          </p:cNvSpPr>
          <p:nvPr>
            <p:ph type="body" sz="quarter" idx="13"/>
          </p:nvPr>
        </p:nvSpPr>
        <p:spPr>
          <a:xfrm>
            <a:off x="8483574" y="2132401"/>
            <a:ext cx="2963619" cy="4394200"/>
          </a:xfrm>
        </p:spPr>
        <p:txBody>
          <a:bodyPr rtlCol="0"/>
          <a:lstStyle/>
          <a:p>
            <a:pPr marL="0" indent="0" rtl="0">
              <a:buNone/>
            </a:pPr>
            <a:r>
              <a:rPr lang="it-IT" sz="1600" dirty="0" smtClean="0"/>
              <a:t>Nell’ultima parte mi ritrovo nuovamente spiazzata: quando tutto questo finirà , ogni abbraccio, carezza e attenzione da coloro che amiamo assumerà un valore inestimabile – lo stesso valore che ogni gesto dovrebbe avere – ma che col tempo abbiamo svalutato. </a:t>
            </a:r>
            <a:r>
              <a:rPr lang="it-IT" sz="1600" dirty="0" smtClean="0"/>
              <a:t>Insomma, quando saremo di nuovo liberi di viaggiare e stare insieme ai nostri affetti più cari, ricorderemo tutti di essere </a:t>
            </a:r>
            <a:r>
              <a:rPr lang="it-IT" sz="1600" b="1" dirty="0" smtClean="0"/>
              <a:t>parte di un qualcosa di più grande </a:t>
            </a:r>
            <a:r>
              <a:rPr lang="it-IT" sz="1600" dirty="0" smtClean="0"/>
              <a:t>e riusciremo ad apprezzare la vita come mai prima d’ora. </a:t>
            </a:r>
            <a:endParaRPr lang="it-IT" sz="1600" dirty="0"/>
          </a:p>
        </p:txBody>
      </p:sp>
      <p:sp>
        <p:nvSpPr>
          <p:cNvPr id="4" name="Segnaposto numero diapositiva 3">
            <a:extLst>
              <a:ext uri="{FF2B5EF4-FFF2-40B4-BE49-F238E27FC236}">
                <a16:creationId xmlns=""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it-IT" smtClean="0"/>
              <a:pPr rtl="0"/>
              <a:t>11</a:t>
            </a:fld>
            <a:endParaRPr lang="it-IT" dirty="0"/>
          </a:p>
        </p:txBody>
      </p:sp>
    </p:spTree>
    <p:extLst>
      <p:ext uri="{BB962C8B-B14F-4D97-AF65-F5344CB8AC3E}">
        <p14:creationId xmlns:p14="http://schemas.microsoft.com/office/powerpoint/2010/main" val="3635933895"/>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RESILIENZA </a:t>
            </a:r>
            <a:endParaRPr lang="it-IT" dirty="0"/>
          </a:p>
        </p:txBody>
      </p:sp>
      <p:sp>
        <p:nvSpPr>
          <p:cNvPr id="3" name="Segnaposto numero diapositiva 2"/>
          <p:cNvSpPr>
            <a:spLocks noGrp="1"/>
          </p:cNvSpPr>
          <p:nvPr>
            <p:ph type="sldNum" sz="quarter" idx="11"/>
          </p:nvPr>
        </p:nvSpPr>
        <p:spPr/>
        <p:txBody>
          <a:bodyPr/>
          <a:lstStyle/>
          <a:p>
            <a:pPr rtl="0"/>
            <a:fld id="{19B51A1E-902D-48AF-9020-955120F399B6}" type="slidenum">
              <a:rPr lang="it-IT" smtClean="0"/>
              <a:pPr rtl="0"/>
              <a:t>12</a:t>
            </a:fld>
            <a:endParaRPr lang="it-IT" dirty="0"/>
          </a:p>
        </p:txBody>
      </p:sp>
      <p:sp>
        <p:nvSpPr>
          <p:cNvPr id="4" name="CasellaDiTesto 3"/>
          <p:cNvSpPr txBox="1"/>
          <p:nvPr/>
        </p:nvSpPr>
        <p:spPr>
          <a:xfrm>
            <a:off x="432000" y="1190444"/>
            <a:ext cx="4416724" cy="510683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oAutofit/>
          </a:bodyPr>
          <a:lstStyle/>
          <a:p>
            <a:pPr algn="ctr"/>
            <a:r>
              <a:rPr lang="it-IT" dirty="0" smtClean="0">
                <a:solidFill>
                  <a:schemeClr val="tx1">
                    <a:lumMod val="75000"/>
                    <a:lumOff val="25000"/>
                  </a:schemeClr>
                </a:solidFill>
                <a:latin typeface="+mn-lt"/>
              </a:rPr>
              <a:t>Tutti</a:t>
            </a:r>
            <a:r>
              <a:rPr lang="it-IT" sz="1200" dirty="0" smtClean="0">
                <a:solidFill>
                  <a:schemeClr val="tx1">
                    <a:lumMod val="75000"/>
                    <a:lumOff val="25000"/>
                  </a:schemeClr>
                </a:solidFill>
                <a:latin typeface="+mn-lt"/>
              </a:rPr>
              <a:t> </a:t>
            </a:r>
            <a:r>
              <a:rPr lang="it-IT" dirty="0" smtClean="0">
                <a:solidFill>
                  <a:schemeClr val="tx1">
                    <a:lumMod val="75000"/>
                    <a:lumOff val="25000"/>
                  </a:schemeClr>
                </a:solidFill>
                <a:latin typeface="+mn-lt"/>
              </a:rPr>
              <a:t>questi sentimenti contrastanti che ora proviamo: timore, noia, solidarietà, rabbia, malinconia… ci aiutano a scoprire una parte di noi che è sempre in cambiamento: il nostro </a:t>
            </a:r>
            <a:r>
              <a:rPr lang="it-IT" b="1" dirty="0" smtClean="0">
                <a:solidFill>
                  <a:schemeClr val="tx1">
                    <a:lumMod val="75000"/>
                    <a:lumOff val="25000"/>
                  </a:schemeClr>
                </a:solidFill>
                <a:latin typeface="+mn-lt"/>
              </a:rPr>
              <a:t>inconscio</a:t>
            </a:r>
            <a:r>
              <a:rPr lang="it-IT" dirty="0" smtClean="0">
                <a:solidFill>
                  <a:schemeClr val="tx1">
                    <a:lumMod val="75000"/>
                    <a:lumOff val="25000"/>
                  </a:schemeClr>
                </a:solidFill>
                <a:latin typeface="+mn-lt"/>
              </a:rPr>
              <a:t>. </a:t>
            </a:r>
            <a:r>
              <a:rPr lang="it-IT" dirty="0" smtClean="0">
                <a:solidFill>
                  <a:schemeClr val="tx1">
                    <a:lumMod val="75000"/>
                    <a:lumOff val="25000"/>
                  </a:schemeClr>
                </a:solidFill>
              </a:rPr>
              <a:t>La situazione tragica in cui riversa il mondo intero oggi ci sta dando una grande lezione di </a:t>
            </a:r>
            <a:r>
              <a:rPr lang="it-IT" b="1" i="1" dirty="0" smtClean="0">
                <a:solidFill>
                  <a:schemeClr val="tx1">
                    <a:lumMod val="75000"/>
                    <a:lumOff val="25000"/>
                  </a:schemeClr>
                </a:solidFill>
              </a:rPr>
              <a:t>RESILIENZA</a:t>
            </a:r>
            <a:r>
              <a:rPr lang="it-IT" dirty="0" smtClean="0">
                <a:solidFill>
                  <a:schemeClr val="tx1">
                    <a:lumMod val="75000"/>
                    <a:lumOff val="25000"/>
                  </a:schemeClr>
                </a:solidFill>
              </a:rPr>
              <a:t>, ovvero la capacità di ognuno di noi di saper affrontare grandi avversità senza mai cedere e perdersi d’animo. Questo sentimento lo invidio a tutti coloro che ora sono in prima linea – in ‘’trincea’’ – e si stanno prendendo cura dei malati e dei bisognosi…è a loro che mi ispiro in quanto sono e </a:t>
            </a:r>
            <a:r>
              <a:rPr lang="it-IT" b="1" dirty="0" smtClean="0">
                <a:solidFill>
                  <a:schemeClr val="tx1">
                    <a:lumMod val="75000"/>
                    <a:lumOff val="25000"/>
                  </a:schemeClr>
                </a:solidFill>
              </a:rPr>
              <a:t>DEVONO</a:t>
            </a:r>
            <a:r>
              <a:rPr lang="it-IT" dirty="0" smtClean="0">
                <a:solidFill>
                  <a:schemeClr val="tx1">
                    <a:lumMod val="75000"/>
                    <a:lumOff val="25000"/>
                  </a:schemeClr>
                </a:solidFill>
              </a:rPr>
              <a:t> essere dei modelli da seguire per la loro prova di umanità e solidarietà senza limiti. L’importanza di questi giorni duri mi hanno portato a rendermi conto di quanto sia </a:t>
            </a:r>
            <a:r>
              <a:rPr lang="it-IT" b="1" dirty="0" smtClean="0">
                <a:solidFill>
                  <a:schemeClr val="tx1">
                    <a:lumMod val="75000"/>
                    <a:lumOff val="25000"/>
                  </a:schemeClr>
                </a:solidFill>
              </a:rPr>
              <a:t>preziosa</a:t>
            </a:r>
            <a:r>
              <a:rPr lang="it-IT" dirty="0" smtClean="0">
                <a:solidFill>
                  <a:schemeClr val="tx1">
                    <a:lumMod val="75000"/>
                    <a:lumOff val="25000"/>
                  </a:schemeClr>
                </a:solidFill>
              </a:rPr>
              <a:t> la vita di ognuno di noi e quanto </a:t>
            </a:r>
            <a:r>
              <a:rPr lang="it-IT" b="1" dirty="0" smtClean="0">
                <a:solidFill>
                  <a:schemeClr val="tx1">
                    <a:lumMod val="75000"/>
                    <a:lumOff val="25000"/>
                  </a:schemeClr>
                </a:solidFill>
              </a:rPr>
              <a:t>fragile</a:t>
            </a:r>
            <a:r>
              <a:rPr lang="it-IT" dirty="0" smtClean="0">
                <a:solidFill>
                  <a:schemeClr val="tx1">
                    <a:lumMod val="75000"/>
                    <a:lumOff val="25000"/>
                  </a:schemeClr>
                </a:solidFill>
              </a:rPr>
              <a:t> essa sia. </a:t>
            </a:r>
            <a:endParaRPr lang="it-IT" sz="1200" dirty="0" smtClean="0">
              <a:solidFill>
                <a:schemeClr val="tx1">
                  <a:lumMod val="75000"/>
                  <a:lumOff val="25000"/>
                </a:schemeClr>
              </a:solidFill>
              <a:latin typeface="+mn-lt"/>
            </a:endParaRPr>
          </a:p>
        </p:txBody>
      </p:sp>
      <p:pic>
        <p:nvPicPr>
          <p:cNvPr id="5" name="Immagine 4"/>
          <p:cNvPicPr>
            <a:picLocks noChangeAspect="1"/>
          </p:cNvPicPr>
          <p:nvPr/>
        </p:nvPicPr>
        <p:blipFill>
          <a:blip r:embed="rId2"/>
          <a:stretch>
            <a:fillRect/>
          </a:stretch>
        </p:blipFill>
        <p:spPr>
          <a:xfrm>
            <a:off x="5348378" y="67153"/>
            <a:ext cx="6752860" cy="4666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79998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mia esperienza</a:t>
            </a:r>
            <a:endParaRPr lang="it-IT" dirty="0"/>
          </a:p>
        </p:txBody>
      </p:sp>
      <p:sp>
        <p:nvSpPr>
          <p:cNvPr id="3" name="Segnaposto contenuto 2"/>
          <p:cNvSpPr>
            <a:spLocks noGrp="1"/>
          </p:cNvSpPr>
          <p:nvPr>
            <p:ph sz="half" idx="1"/>
          </p:nvPr>
        </p:nvSpPr>
        <p:spPr>
          <a:xfrm>
            <a:off x="677334" y="1319842"/>
            <a:ext cx="4184035" cy="5313871"/>
          </a:xfrm>
        </p:spPr>
        <p:txBody>
          <a:bodyPr>
            <a:normAutofit fontScale="92500" lnSpcReduction="10000"/>
          </a:bodyPr>
          <a:lstStyle/>
          <a:p>
            <a:pPr marL="0" indent="0">
              <a:buNone/>
            </a:pPr>
            <a:r>
              <a:rPr lang="it-IT" sz="1400" dirty="0" smtClean="0">
                <a:latin typeface="+mj-lt"/>
              </a:rPr>
              <a:t>Vivere un’esperienza come quella della quarantena a diciassette anni, nel pieno della mia adolescenza, è davvero dura.</a:t>
            </a:r>
          </a:p>
          <a:p>
            <a:pPr marL="0" indent="0">
              <a:buNone/>
            </a:pPr>
            <a:r>
              <a:rPr lang="it-IT" sz="1400" dirty="0" smtClean="0">
                <a:latin typeface="+mj-lt"/>
              </a:rPr>
              <a:t>La cosa che più mi manca col passare dei giorni è il calore e l’affetto dei miei compagni , amici e professori, persone che riempivano le mie giornate con lezioni, chiacchiere al bar ed uscite il week-end e con cui  sono costretta ora a comunicare solo attraverso Internet. E’ stato difficile inizialmente abituarmi a questa nuova routine ed ho avuto spesso paura- sia per la mia famiglia che per me- tanto da non aver energie per alzarmi dal letto e fare qualcosa di produttivo. All’incirca dopo due settimane dall’inizio della quarantena ho maturato però una cosa, leggendo ‘I dolori del giovane Werther’ di Goethe… ovvero che l’uomo è capace davvero di fare qualsiasi cosa, se ne ha davvero voglia. Werther vive due sentimenti contrastanti allo stesso tempo : il dolore di non poter stare insieme alla sua Lotte e la gioia, invece, di IMMAGINARE di stare insieme a lei. Ho capito allora che l’unica cosa che mi toccava fare era dare sfogo alla mia creatività e prendermi cura di me stessa e della mia famiglia: ho iniziato allora ad organizzare gli spazi di casa, riempire gli scatoloni di ciò che non mi serviva più, cambiare completamente la disposizione dei mobili, imparare a cucinare torte e, cosa non meno importante, leggere.</a:t>
            </a:r>
            <a:endParaRPr lang="it-IT" sz="1400" dirty="0">
              <a:latin typeface="+mj-lt"/>
            </a:endParaRPr>
          </a:p>
        </p:txBody>
      </p:sp>
      <p:sp>
        <p:nvSpPr>
          <p:cNvPr id="4" name="Segnaposto contenuto 3"/>
          <p:cNvSpPr>
            <a:spLocks noGrp="1"/>
          </p:cNvSpPr>
          <p:nvPr>
            <p:ph sz="half" idx="2"/>
          </p:nvPr>
        </p:nvSpPr>
        <p:spPr>
          <a:xfrm>
            <a:off x="5089970" y="1319843"/>
            <a:ext cx="4184034" cy="5313870"/>
          </a:xfrm>
        </p:spPr>
        <p:txBody>
          <a:bodyPr>
            <a:normAutofit fontScale="92500" lnSpcReduction="10000"/>
          </a:bodyPr>
          <a:lstStyle/>
          <a:p>
            <a:pPr marL="0" indent="0">
              <a:buNone/>
            </a:pPr>
            <a:r>
              <a:rPr lang="it-IT" sz="1400" dirty="0" smtClean="0"/>
              <a:t>Ho capito, per la prima volta nella mia vita, l’importanza di leggere e di appassionarsi : ho trascorso giornate intere immersa nei libri ed ho vissuto – posso dirlo fermamente- la vita di molte persone mentre la mia è stata bloccata da un virus. Mi sono resa conto , allora, di non star sprecando neanche più un minuto del mio tempo attraverso i libri e tutto ciò che può portarmi su un’altra dimensione, proprio perché ho scelto di non abbattermi per ciò che sta succedendo nel mondo, ma piuttosto essere, ora come non mai, fonte di gioia e spensieratezza per chi mi circonda , ed essere in grado di asciugargli le lacrime e far spuntare un sorriso.</a:t>
            </a:r>
            <a:endParaRPr lang="it-IT" sz="1400" dirty="0"/>
          </a:p>
        </p:txBody>
      </p:sp>
      <p:sp>
        <p:nvSpPr>
          <p:cNvPr id="5" name="Segnaposto numero diapositiva 4"/>
          <p:cNvSpPr>
            <a:spLocks noGrp="1"/>
          </p:cNvSpPr>
          <p:nvPr>
            <p:ph type="sldNum" sz="quarter" idx="12"/>
          </p:nvPr>
        </p:nvSpPr>
        <p:spPr/>
        <p:txBody>
          <a:bodyPr/>
          <a:lstStyle/>
          <a:p>
            <a:pPr rtl="0"/>
            <a:fld id="{19B51A1E-902D-48AF-9020-955120F399B6}" type="slidenum">
              <a:rPr lang="it-IT" smtClean="0"/>
              <a:pPr rtl="0"/>
              <a:t>13</a:t>
            </a:fld>
            <a:endParaRPr lang="it-IT" dirty="0"/>
          </a:p>
        </p:txBody>
      </p:sp>
    </p:spTree>
    <p:extLst>
      <p:ext uri="{BB962C8B-B14F-4D97-AF65-F5344CB8AC3E}">
        <p14:creationId xmlns:p14="http://schemas.microsoft.com/office/powerpoint/2010/main" val="220620661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a:extLst>
              <a:ext uri="{FF2B5EF4-FFF2-40B4-BE49-F238E27FC236}">
                <a16:creationId xmlns="" xmlns:a16="http://schemas.microsoft.com/office/drawing/2014/main" id="{C6EF0DE7-33B5-D141-BBF6-CAB5BBE6411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1633877" y="86714"/>
            <a:ext cx="8924248" cy="6684572"/>
          </a:xfrm>
        </p:spPr>
      </p:pic>
      <p:sp>
        <p:nvSpPr>
          <p:cNvPr id="3" name="Titolo 2">
            <a:extLst>
              <a:ext uri="{FF2B5EF4-FFF2-40B4-BE49-F238E27FC236}">
                <a16:creationId xmlns="" xmlns:a16="http://schemas.microsoft.com/office/drawing/2014/main" id="{EBDC24D3-EEF0-4B69-A174-E4DFF7884894}"/>
              </a:ext>
            </a:extLst>
          </p:cNvPr>
          <p:cNvSpPr>
            <a:spLocks noGrp="1"/>
          </p:cNvSpPr>
          <p:nvPr>
            <p:ph type="ctrTitle"/>
          </p:nvPr>
        </p:nvSpPr>
        <p:spPr/>
        <p:txBody>
          <a:bodyPr rtlCol="0"/>
          <a:lstStyle/>
          <a:p>
            <a:pPr rtl="0"/>
            <a:r>
              <a:rPr lang="it-IT" dirty="0"/>
              <a:t>Grazie</a:t>
            </a:r>
          </a:p>
        </p:txBody>
      </p:sp>
      <p:cxnSp>
        <p:nvCxnSpPr>
          <p:cNvPr id="5" name="Connettore diritto 4" descr="Linea di divisione">
            <a:extLst>
              <a:ext uri="{FF2B5EF4-FFF2-40B4-BE49-F238E27FC236}">
                <a16:creationId xmlns="" xmlns:a16="http://schemas.microsoft.com/office/drawing/2014/main" id="{FE07C9EC-5158-440C-995A-EAC50D3E05DA}"/>
              </a:ext>
              <a:ext uri="{C183D7F6-B498-43B3-948B-1728B52AA6E4}">
                <adec:decorative xmlns:adec="http://schemas.microsoft.com/office/drawing/2017/decorative" xmlns=""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ottotitolo 6">
            <a:extLst>
              <a:ext uri="{FF2B5EF4-FFF2-40B4-BE49-F238E27FC236}">
                <a16:creationId xmlns="" xmlns:a16="http://schemas.microsoft.com/office/drawing/2014/main" id="{ACCCCDAD-0E0B-437F-8CAA-0536470B2E2F}"/>
              </a:ext>
            </a:extLst>
          </p:cNvPr>
          <p:cNvSpPr>
            <a:spLocks noGrp="1"/>
          </p:cNvSpPr>
          <p:nvPr>
            <p:ph type="subTitle" idx="1"/>
          </p:nvPr>
        </p:nvSpPr>
        <p:spPr/>
        <p:txBody>
          <a:bodyPr rtlCol="0"/>
          <a:lstStyle/>
          <a:p>
            <a:pPr rtl="0"/>
            <a:r>
              <a:rPr lang="it-IT" sz="2100" dirty="0" smtClean="0"/>
              <a:t>Maria E. Costa</a:t>
            </a:r>
            <a:endParaRPr lang="it-IT" sz="2100" dirty="0"/>
          </a:p>
        </p:txBody>
      </p:sp>
      <p:pic>
        <p:nvPicPr>
          <p:cNvPr id="13" name="Elemento grafico 12" descr="Utente" title="Icona - Nome relatore">
            <a:extLst>
              <a:ext uri="{FF2B5EF4-FFF2-40B4-BE49-F238E27FC236}">
                <a16:creationId xmlns="" xmlns:a16="http://schemas.microsoft.com/office/drawing/2014/main" id="{708AF784-88DE-4E89-A28B-BECD54FC11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284624" y="3886690"/>
            <a:ext cx="164463" cy="164463"/>
          </a:xfrm>
          <a:prstGeom prst="rect">
            <a:avLst/>
          </a:prstGeom>
        </p:spPr>
      </p:pic>
      <p:sp>
        <p:nvSpPr>
          <p:cNvPr id="26" name="Segnaposto testo 25">
            <a:extLst>
              <a:ext uri="{FF2B5EF4-FFF2-40B4-BE49-F238E27FC236}">
                <a16:creationId xmlns="" xmlns:a16="http://schemas.microsoft.com/office/drawing/2014/main" id="{88557579-7DEF-FF4C-AD37-0E81A6BB3B75}"/>
              </a:ext>
            </a:extLst>
          </p:cNvPr>
          <p:cNvSpPr>
            <a:spLocks noGrp="1"/>
          </p:cNvSpPr>
          <p:nvPr>
            <p:ph type="body" sz="quarter" idx="16"/>
          </p:nvPr>
        </p:nvSpPr>
        <p:spPr/>
        <p:txBody>
          <a:bodyPr rtlCol="0"/>
          <a:lstStyle/>
          <a:p>
            <a:pPr rtl="0"/>
            <a:r>
              <a:rPr lang="it-IT" dirty="0" smtClean="0"/>
              <a:t> </a:t>
            </a:r>
            <a:endParaRPr lang="it-IT" dirty="0"/>
          </a:p>
        </p:txBody>
      </p:sp>
      <p:sp>
        <p:nvSpPr>
          <p:cNvPr id="4" name="CasellaDiTesto 3"/>
          <p:cNvSpPr txBox="1"/>
          <p:nvPr/>
        </p:nvSpPr>
        <p:spPr>
          <a:xfrm>
            <a:off x="7004826" y="4182151"/>
            <a:ext cx="888521" cy="492372"/>
          </a:xfrm>
          <a:prstGeom prst="rect">
            <a:avLst/>
          </a:prstGeom>
          <a:noFill/>
        </p:spPr>
        <p:txBody>
          <a:bodyPr wrap="square" lIns="0" tIns="0" rIns="0" bIns="0" rtlCol="0">
            <a:noAutofit/>
          </a:bodyPr>
          <a:lstStyle/>
          <a:p>
            <a:pPr algn="l"/>
            <a:r>
              <a:rPr lang="it-IT" sz="1600" dirty="0" smtClean="0">
                <a:solidFill>
                  <a:schemeClr val="bg1"/>
                </a:solidFill>
                <a:latin typeface="+mn-lt"/>
              </a:rPr>
              <a:t>4 CS</a:t>
            </a:r>
            <a:endParaRPr lang="it-IT" sz="1600" dirty="0" smtClean="0">
              <a:solidFill>
                <a:schemeClr val="bg1"/>
              </a:solidFill>
              <a:latin typeface="+mn-lt"/>
            </a:endParaRPr>
          </a:p>
        </p:txBody>
      </p:sp>
    </p:spTree>
    <p:extLst>
      <p:ext uri="{BB962C8B-B14F-4D97-AF65-F5344CB8AC3E}">
        <p14:creationId xmlns:p14="http://schemas.microsoft.com/office/powerpoint/2010/main" val="24901481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immagine 9">
            <a:extLst>
              <a:ext uri="{FF2B5EF4-FFF2-40B4-BE49-F238E27FC236}">
                <a16:creationId xmlns="" xmlns:a16="http://schemas.microsoft.com/office/drawing/2014/main" id="{EE75983F-2708-4C39-B331-8F594511A3F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1101656" y="86714"/>
            <a:ext cx="3973973" cy="3977285"/>
          </a:xfrm>
        </p:spPr>
      </p:pic>
      <p:sp>
        <p:nvSpPr>
          <p:cNvPr id="2" name="Titolo 1">
            <a:extLst>
              <a:ext uri="{FF2B5EF4-FFF2-40B4-BE49-F238E27FC236}">
                <a16:creationId xmlns="" xmlns:a16="http://schemas.microsoft.com/office/drawing/2014/main" id="{9CB1D87D-E475-451A-B36C-E4A4F63609C1}"/>
              </a:ext>
            </a:extLst>
          </p:cNvPr>
          <p:cNvSpPr>
            <a:spLocks noGrp="1"/>
          </p:cNvSpPr>
          <p:nvPr>
            <p:ph type="ctrTitle"/>
          </p:nvPr>
        </p:nvSpPr>
        <p:spPr>
          <a:xfrm>
            <a:off x="84000" y="4063999"/>
            <a:ext cx="6012000" cy="863601"/>
          </a:xfrm>
        </p:spPr>
        <p:txBody>
          <a:bodyPr rtlCol="0"/>
          <a:lstStyle/>
          <a:p>
            <a:pPr rtl="0"/>
            <a:r>
              <a:rPr lang="it-IT" dirty="0" smtClean="0"/>
              <a:t>Il Co-</a:t>
            </a:r>
            <a:r>
              <a:rPr lang="it-IT" dirty="0" err="1" smtClean="0"/>
              <a:t>Vid</a:t>
            </a:r>
            <a:r>
              <a:rPr lang="it-IT" dirty="0" smtClean="0"/>
              <a:t> 19 </a:t>
            </a:r>
            <a:endParaRPr lang="it-IT" sz="4000" dirty="0"/>
          </a:p>
        </p:txBody>
      </p:sp>
      <p:sp>
        <p:nvSpPr>
          <p:cNvPr id="3" name="Sottotitolo 2">
            <a:extLst>
              <a:ext uri="{FF2B5EF4-FFF2-40B4-BE49-F238E27FC236}">
                <a16:creationId xmlns="" xmlns:a16="http://schemas.microsoft.com/office/drawing/2014/main" id="{D56BE522-961D-4737-9715-127DB8A86EB2}"/>
              </a:ext>
            </a:extLst>
          </p:cNvPr>
          <p:cNvSpPr>
            <a:spLocks noGrp="1"/>
          </p:cNvSpPr>
          <p:nvPr>
            <p:ph type="subTitle" idx="1"/>
          </p:nvPr>
        </p:nvSpPr>
        <p:spPr/>
        <p:txBody>
          <a:bodyPr rtlCol="0"/>
          <a:lstStyle/>
          <a:p>
            <a:pPr rtl="0"/>
            <a:r>
              <a:rPr lang="it-IT" dirty="0" smtClean="0"/>
              <a:t>Definizione</a:t>
            </a:r>
            <a:endParaRPr lang="it-IT" dirty="0"/>
          </a:p>
        </p:txBody>
      </p:sp>
      <p:sp>
        <p:nvSpPr>
          <p:cNvPr id="6" name="Segnaposto contenuto 5">
            <a:extLst>
              <a:ext uri="{FF2B5EF4-FFF2-40B4-BE49-F238E27FC236}">
                <a16:creationId xmlns="" xmlns:a16="http://schemas.microsoft.com/office/drawing/2014/main" id="{2645A1B7-8B88-4D90-983D-BAA2E9AAFFD3}"/>
              </a:ext>
            </a:extLst>
          </p:cNvPr>
          <p:cNvSpPr>
            <a:spLocks noGrp="1"/>
          </p:cNvSpPr>
          <p:nvPr>
            <p:ph idx="15"/>
          </p:nvPr>
        </p:nvSpPr>
        <p:spPr>
          <a:xfrm>
            <a:off x="6188669" y="1204546"/>
            <a:ext cx="5307700" cy="4680000"/>
          </a:xfrm>
        </p:spPr>
        <p:txBody>
          <a:bodyPr rtlCol="0"/>
          <a:lstStyle/>
          <a:p>
            <a:pPr marL="0" indent="0" rtl="0">
              <a:buNone/>
            </a:pPr>
            <a:r>
              <a:rPr lang="it-IT" sz="4400" dirty="0" smtClean="0"/>
              <a:t>Cos’è?</a:t>
            </a:r>
          </a:p>
          <a:p>
            <a:pPr marL="0" indent="0">
              <a:buNone/>
            </a:pPr>
            <a:r>
              <a:rPr lang="it-IT" dirty="0" smtClean="0"/>
              <a:t>I </a:t>
            </a:r>
            <a:r>
              <a:rPr lang="it-IT" dirty="0"/>
              <a:t>coronavirus sono virus a RNA che, nell'essere umano, causano infezioni respiratorie lievi, nella maggior parte dei casi, e gravi, solo raramente.</a:t>
            </a:r>
          </a:p>
        </p:txBody>
      </p:sp>
      <p:grpSp>
        <p:nvGrpSpPr>
          <p:cNvPr id="46" name="Gruppo 45" title="gruppo di triangoli">
            <a:extLst>
              <a:ext uri="{FF2B5EF4-FFF2-40B4-BE49-F238E27FC236}">
                <a16:creationId xmlns=""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 xmlns:a16="http://schemas.microsoft.com/office/drawing/2014/main" id="{1DAF16E1-87DB-4920-A90B-23E1C72DDC7F}"/>
              </a:ext>
            </a:extLst>
          </p:cNvPr>
          <p:cNvSpPr>
            <a:spLocks noGrp="1"/>
          </p:cNvSpPr>
          <p:nvPr>
            <p:ph type="sldNum" sz="quarter" idx="14"/>
          </p:nvPr>
        </p:nvSpPr>
        <p:spPr>
          <a:xfrm>
            <a:off x="11487406" y="6210882"/>
            <a:ext cx="473811" cy="432000"/>
          </a:xfrm>
        </p:spPr>
        <p:txBody>
          <a:bodyPr rtlCol="0"/>
          <a:lstStyle/>
          <a:p>
            <a:pPr rtl="0"/>
            <a:fld id="{19B51A1E-902D-48AF-9020-955120F399B6}" type="slidenum">
              <a:rPr lang="it-IT" smtClean="0"/>
              <a:pPr rtl="0"/>
              <a:t>2</a:t>
            </a:fld>
            <a:endParaRPr lang="it-IT" dirty="0"/>
          </a:p>
        </p:txBody>
      </p:sp>
    </p:spTree>
    <p:extLst>
      <p:ext uri="{BB962C8B-B14F-4D97-AF65-F5344CB8AC3E}">
        <p14:creationId xmlns:p14="http://schemas.microsoft.com/office/powerpoint/2010/main" val="79575452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2E3EA56B-BEB0-4656-A20B-D15F03B7ACA1}"/>
              </a:ext>
            </a:extLst>
          </p:cNvPr>
          <p:cNvSpPr>
            <a:spLocks noGrp="1"/>
          </p:cNvSpPr>
          <p:nvPr>
            <p:ph type="ctrTitle"/>
          </p:nvPr>
        </p:nvSpPr>
        <p:spPr/>
        <p:txBody>
          <a:bodyPr lIns="216000" rtlCol="0"/>
          <a:lstStyle/>
          <a:p>
            <a:pPr rtl="0"/>
            <a:r>
              <a:rPr lang="it-IT" sz="3900" dirty="0" smtClean="0"/>
              <a:t>Misure di prevenzione</a:t>
            </a:r>
            <a:endParaRPr lang="it-IT" sz="3900" dirty="0"/>
          </a:p>
        </p:txBody>
      </p:sp>
      <p:sp>
        <p:nvSpPr>
          <p:cNvPr id="7" name="Sottotitolo 6">
            <a:extLst>
              <a:ext uri="{FF2B5EF4-FFF2-40B4-BE49-F238E27FC236}">
                <a16:creationId xmlns="" xmlns:a16="http://schemas.microsoft.com/office/drawing/2014/main" id="{DA0FE6D5-D475-4CBB-A6C2-E3D991A36891}"/>
              </a:ext>
            </a:extLst>
          </p:cNvPr>
          <p:cNvSpPr>
            <a:spLocks noGrp="1"/>
          </p:cNvSpPr>
          <p:nvPr>
            <p:ph type="subTitle" idx="1"/>
          </p:nvPr>
        </p:nvSpPr>
        <p:spPr/>
        <p:txBody>
          <a:bodyPr rtlCol="0"/>
          <a:lstStyle/>
          <a:p>
            <a:pPr rtl="0"/>
            <a:r>
              <a:rPr lang="it-IT" dirty="0" smtClean="0"/>
              <a:t>Il Ministero della salute, in data 9 marzo, ha pubblicato una serie di norme di prevenzione al fine di contenere la diffusione del contagio. </a:t>
            </a:r>
            <a:endParaRPr lang="it-IT" dirty="0"/>
          </a:p>
        </p:txBody>
      </p:sp>
      <p:grpSp>
        <p:nvGrpSpPr>
          <p:cNvPr id="60" name="Gruppo 59" title="forma geometrica">
            <a:extLst>
              <a:ext uri="{FF2B5EF4-FFF2-40B4-BE49-F238E27FC236}">
                <a16:creationId xmlns="" xmlns:a16="http://schemas.microsoft.com/office/drawing/2014/main" id="{502D7333-D43E-4F9D-B14F-59FA693F743A}"/>
              </a:ext>
            </a:extLst>
          </p:cNvPr>
          <p:cNvGrpSpPr/>
          <p:nvPr/>
        </p:nvGrpSpPr>
        <p:grpSpPr>
          <a:xfrm>
            <a:off x="8203224" y="-109"/>
            <a:ext cx="3081180" cy="3011457"/>
            <a:chOff x="8203224" y="-109"/>
            <a:chExt cx="3081180" cy="3011457"/>
          </a:xfrm>
        </p:grpSpPr>
        <p:sp>
          <p:nvSpPr>
            <p:cNvPr id="50" name="Figura a mano libera: Forma 13">
              <a:extLst>
                <a:ext uri="{FF2B5EF4-FFF2-40B4-BE49-F238E27FC236}">
                  <a16:creationId xmlns="" xmlns:a16="http://schemas.microsoft.com/office/drawing/2014/main"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1" name="Figura a mano libera: Forma 50">
              <a:extLst>
                <a:ext uri="{FF2B5EF4-FFF2-40B4-BE49-F238E27FC236}">
                  <a16:creationId xmlns="" xmlns:a16="http://schemas.microsoft.com/office/drawing/2014/main"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2" name="Figura a mano libera: Forma 17">
              <a:extLst>
                <a:ext uri="{FF2B5EF4-FFF2-40B4-BE49-F238E27FC236}">
                  <a16:creationId xmlns="" xmlns:a16="http://schemas.microsoft.com/office/drawing/2014/main"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3" name="Figura a mano libera: Forma 19">
              <a:extLst>
                <a:ext uri="{FF2B5EF4-FFF2-40B4-BE49-F238E27FC236}">
                  <a16:creationId xmlns="" xmlns:a16="http://schemas.microsoft.com/office/drawing/2014/main"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4" name="Figura a mano libera: Forma 23">
              <a:extLst>
                <a:ext uri="{FF2B5EF4-FFF2-40B4-BE49-F238E27FC236}">
                  <a16:creationId xmlns="" xmlns:a16="http://schemas.microsoft.com/office/drawing/2014/main"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5" name="Figura a mano libera: Forma 54">
              <a:extLst>
                <a:ext uri="{FF2B5EF4-FFF2-40B4-BE49-F238E27FC236}">
                  <a16:creationId xmlns="" xmlns:a16="http://schemas.microsoft.com/office/drawing/2014/main"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5" name="Segnaposto numero diapositiva 4">
            <a:extLst>
              <a:ext uri="{FF2B5EF4-FFF2-40B4-BE49-F238E27FC236}">
                <a16:creationId xmlns="" xmlns:a16="http://schemas.microsoft.com/office/drawing/2014/main" id="{3DFB2076-ED27-384F-AA60-C162A455D1CB}"/>
              </a:ext>
            </a:extLst>
          </p:cNvPr>
          <p:cNvSpPr>
            <a:spLocks noGrp="1"/>
          </p:cNvSpPr>
          <p:nvPr>
            <p:ph type="sldNum" sz="quarter" idx="14"/>
          </p:nvPr>
        </p:nvSpPr>
        <p:spPr/>
        <p:txBody>
          <a:bodyPr rtlCol="0"/>
          <a:lstStyle/>
          <a:p>
            <a:pPr rtl="0"/>
            <a:fld id="{19B51A1E-902D-48AF-9020-955120F399B6}" type="slidenum">
              <a:rPr lang="it-IT" smtClean="0"/>
              <a:pPr rtl="0"/>
              <a:t>3</a:t>
            </a:fld>
            <a:endParaRPr lang="it-IT" dirty="0"/>
          </a:p>
        </p:txBody>
      </p:sp>
      <p:pic>
        <p:nvPicPr>
          <p:cNvPr id="12" name="Segnaposto immagine 11"/>
          <p:cNvPicPr>
            <a:picLocks noGrp="1" noChangeAspect="1"/>
          </p:cNvPicPr>
          <p:nvPr>
            <p:ph type="pic" sz="quarter" idx="12"/>
          </p:nvPr>
        </p:nvPicPr>
        <p:blipFill>
          <a:blip r:embed="rId3"/>
          <a:srcRect t="5465" b="5465"/>
          <a:stretch>
            <a:fillRect/>
          </a:stretch>
        </p:blipFill>
        <p:spPr>
          <a:xfrm>
            <a:off x="0" y="9037"/>
            <a:ext cx="6009285" cy="6684572"/>
          </a:xfrm>
          <a:prstGeom prst="rect">
            <a:avLst/>
          </a:prstGeom>
        </p:spPr>
      </p:pic>
    </p:spTree>
    <p:extLst>
      <p:ext uri="{BB962C8B-B14F-4D97-AF65-F5344CB8AC3E}">
        <p14:creationId xmlns:p14="http://schemas.microsoft.com/office/powerpoint/2010/main" val="203726379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 xmlns:a16="http://schemas.microsoft.com/office/drawing/2014/main" id="{68F35FE5-0290-47F2-B7E6-3CC40E48D781}"/>
              </a:ext>
            </a:extLst>
          </p:cNvPr>
          <p:cNvSpPr>
            <a:spLocks noGrp="1"/>
          </p:cNvSpPr>
          <p:nvPr>
            <p:ph type="title"/>
          </p:nvPr>
        </p:nvSpPr>
        <p:spPr/>
        <p:txBody>
          <a:bodyPr rtlCol="0"/>
          <a:lstStyle/>
          <a:p>
            <a:pPr rtl="0"/>
            <a:r>
              <a:rPr lang="it-IT" dirty="0" smtClean="0"/>
              <a:t>La pandemia</a:t>
            </a:r>
            <a:endParaRPr lang="it-IT" dirty="0"/>
          </a:p>
        </p:txBody>
      </p:sp>
      <p:sp>
        <p:nvSpPr>
          <p:cNvPr id="8" name="Segnaposto contenuto 7">
            <a:extLst>
              <a:ext uri="{FF2B5EF4-FFF2-40B4-BE49-F238E27FC236}">
                <a16:creationId xmlns="" xmlns:a16="http://schemas.microsoft.com/office/drawing/2014/main" id="{841DD5B3-8651-4B9B-A7E5-6560B2FD9D31}"/>
              </a:ext>
            </a:extLst>
          </p:cNvPr>
          <p:cNvSpPr>
            <a:spLocks noGrp="1"/>
          </p:cNvSpPr>
          <p:nvPr>
            <p:ph idx="1"/>
          </p:nvPr>
        </p:nvSpPr>
        <p:spPr>
          <a:xfrm>
            <a:off x="431360" y="892211"/>
            <a:ext cx="2951603" cy="466922"/>
          </a:xfrm>
        </p:spPr>
        <p:txBody>
          <a:bodyPr rtlCol="0"/>
          <a:lstStyle/>
          <a:p>
            <a:pPr rtl="0"/>
            <a:r>
              <a:rPr lang="it-IT" dirty="0" smtClean="0"/>
              <a:t>L’OMS dichiara:</a:t>
            </a:r>
            <a:endParaRPr lang="it-IT" dirty="0"/>
          </a:p>
        </p:txBody>
      </p:sp>
      <p:sp>
        <p:nvSpPr>
          <p:cNvPr id="10" name="Segnaposto testo 9">
            <a:extLst>
              <a:ext uri="{FF2B5EF4-FFF2-40B4-BE49-F238E27FC236}">
                <a16:creationId xmlns="" xmlns:a16="http://schemas.microsoft.com/office/drawing/2014/main" id="{E1B34DAC-653D-4287-8375-0858E3DB01F9}"/>
              </a:ext>
            </a:extLst>
          </p:cNvPr>
          <p:cNvSpPr>
            <a:spLocks noGrp="1"/>
          </p:cNvSpPr>
          <p:nvPr>
            <p:ph type="body" sz="quarter" idx="13"/>
          </p:nvPr>
        </p:nvSpPr>
        <p:spPr>
          <a:xfrm>
            <a:off x="431360" y="1674458"/>
            <a:ext cx="3174042" cy="4480732"/>
          </a:xfrm>
        </p:spPr>
        <p:txBody>
          <a:bodyPr rtlCol="0"/>
          <a:lstStyle/>
          <a:p>
            <a:pPr marL="0" indent="0">
              <a:buNone/>
            </a:pPr>
            <a:r>
              <a:rPr lang="it-IT" sz="1200" dirty="0"/>
              <a:t>"</a:t>
            </a:r>
            <a:r>
              <a:rPr lang="it-IT" sz="1400" dirty="0"/>
              <a:t>Nelle ultime due settimane - ha dichiarato il direttore generale dell'OMS </a:t>
            </a:r>
            <a:r>
              <a:rPr lang="it-IT" sz="1400" dirty="0" err="1"/>
              <a:t>Tedros</a:t>
            </a:r>
            <a:r>
              <a:rPr lang="it-IT" sz="1400" dirty="0"/>
              <a:t> </a:t>
            </a:r>
            <a:r>
              <a:rPr lang="it-IT" sz="1400" dirty="0" err="1"/>
              <a:t>Adhanom</a:t>
            </a:r>
            <a:r>
              <a:rPr lang="it-IT" sz="1400" dirty="0"/>
              <a:t> </a:t>
            </a:r>
            <a:r>
              <a:rPr lang="it-IT" sz="1400" dirty="0" err="1"/>
              <a:t>Ghebreyesus</a:t>
            </a:r>
            <a:r>
              <a:rPr lang="it-IT" sz="1400" dirty="0"/>
              <a:t> nella </a:t>
            </a:r>
            <a:r>
              <a:rPr lang="it-IT" sz="1400" dirty="0" smtClean="0"/>
              <a:t>conferenza </a:t>
            </a:r>
            <a:r>
              <a:rPr lang="it-IT" sz="1400" dirty="0"/>
              <a:t>stampa </a:t>
            </a:r>
            <a:r>
              <a:rPr lang="it-IT" sz="1400" dirty="0" smtClean="0"/>
              <a:t>dell’11 marzo su COVID-19 </a:t>
            </a:r>
            <a:r>
              <a:rPr lang="it-IT" sz="1400" dirty="0"/>
              <a:t>- il numero di casi di COVID-19 al di fuori della Cina è aumentato di 13 volte e il numero di paesi colpiti è triplicato, ci sono più di 118.000 casi in 114 paesi e 4.291 persone hanno perso la vita. Altre migliaia stanno lottando per la propria vita negli ospedali. </a:t>
            </a:r>
          </a:p>
          <a:p>
            <a:pPr marL="0" indent="0">
              <a:buNone/>
            </a:pPr>
            <a:r>
              <a:rPr lang="it-IT" sz="1400" dirty="0"/>
              <a:t>Nei giorni e nelle settimane a venire, prevediamo che il numero di casi, il numero di decessi e il numero di paesi colpiti aumenteranno ancora di più. L'OMS ha valutato questo focolaio 24 ore su 24 e siamo profondamente preoccupati sia dai livelli allarmanti di diffusione e gravità, sia dai livelli allarmanti di inazione. Abbiamo quindi valutato </a:t>
            </a:r>
            <a:r>
              <a:rPr lang="it-IT" sz="1400" b="1" dirty="0"/>
              <a:t>che COVID-19 può essere caratterizzato come una pandemia</a:t>
            </a:r>
            <a:r>
              <a:rPr lang="it-IT" sz="1400" dirty="0"/>
              <a:t>. Pandemia non è una parola da usare con leggerezza o disattenzione."</a:t>
            </a:r>
          </a:p>
        </p:txBody>
      </p:sp>
      <p:pic>
        <p:nvPicPr>
          <p:cNvPr id="24" name="Segnaposto immagine 23">
            <a:extLst>
              <a:ext uri="{FF2B5EF4-FFF2-40B4-BE49-F238E27FC236}">
                <a16:creationId xmlns="" xmlns:a16="http://schemas.microsoft.com/office/drawing/2014/main" id="{0ED97842-6676-4F84-821B-4640F5BEECC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4110049" y="1398413"/>
            <a:ext cx="6333545" cy="4222363"/>
          </a:xfrm>
        </p:spPr>
      </p:pic>
      <p:sp>
        <p:nvSpPr>
          <p:cNvPr id="4" name="Segnaposto numero diapositiva 3">
            <a:extLst>
              <a:ext uri="{FF2B5EF4-FFF2-40B4-BE49-F238E27FC236}">
                <a16:creationId xmlns="" xmlns:a16="http://schemas.microsoft.com/office/drawing/2014/main" id="{48AB8A96-4ECB-445D-90F1-4C7E558D2A8A}"/>
              </a:ext>
            </a:extLst>
          </p:cNvPr>
          <p:cNvSpPr>
            <a:spLocks noGrp="1"/>
          </p:cNvSpPr>
          <p:nvPr>
            <p:ph type="sldNum" sz="quarter" idx="11"/>
          </p:nvPr>
        </p:nvSpPr>
        <p:spPr/>
        <p:txBody>
          <a:bodyPr rtlCol="0"/>
          <a:lstStyle/>
          <a:p>
            <a:pPr rtl="0"/>
            <a:fld id="{19B51A1E-902D-48AF-9020-955120F399B6}" type="slidenum">
              <a:rPr lang="it-IT" smtClean="0"/>
              <a:pPr rtl="0"/>
              <a:t>4</a:t>
            </a:fld>
            <a:endParaRPr lang="it-IT" dirty="0"/>
          </a:p>
        </p:txBody>
      </p:sp>
    </p:spTree>
    <p:extLst>
      <p:ext uri="{BB962C8B-B14F-4D97-AF65-F5344CB8AC3E}">
        <p14:creationId xmlns:p14="http://schemas.microsoft.com/office/powerpoint/2010/main" val="379737819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2D215A-7D9D-4B71-81A1-3220FCFE316C}"/>
              </a:ext>
            </a:extLst>
          </p:cNvPr>
          <p:cNvSpPr>
            <a:spLocks noGrp="1"/>
          </p:cNvSpPr>
          <p:nvPr>
            <p:ph type="title"/>
          </p:nvPr>
        </p:nvSpPr>
        <p:spPr>
          <a:xfrm>
            <a:off x="268098" y="200739"/>
            <a:ext cx="11340000" cy="432000"/>
          </a:xfrm>
        </p:spPr>
        <p:txBody>
          <a:bodyPr rtlCol="0"/>
          <a:lstStyle/>
          <a:p>
            <a:pPr rtl="0"/>
            <a:r>
              <a:rPr lang="it-IT" dirty="0" smtClean="0"/>
              <a:t>Le misure diventano più serie :</a:t>
            </a:r>
            <a:endParaRPr lang="it-IT" dirty="0"/>
          </a:p>
        </p:txBody>
      </p:sp>
      <p:sp>
        <p:nvSpPr>
          <p:cNvPr id="8" name="Segnaposto testo 7">
            <a:extLst>
              <a:ext uri="{FF2B5EF4-FFF2-40B4-BE49-F238E27FC236}">
                <a16:creationId xmlns="" xmlns:a16="http://schemas.microsoft.com/office/drawing/2014/main" id="{E6971D8C-ECC5-4EDD-AC10-DDF4CA7E9DC3}"/>
              </a:ext>
            </a:extLst>
          </p:cNvPr>
          <p:cNvSpPr>
            <a:spLocks noGrp="1"/>
          </p:cNvSpPr>
          <p:nvPr>
            <p:ph type="body" sz="quarter" idx="16"/>
          </p:nvPr>
        </p:nvSpPr>
        <p:spPr/>
        <p:txBody>
          <a:bodyPr rtlCol="0"/>
          <a:lstStyle/>
          <a:p>
            <a:pPr rtl="0"/>
            <a:r>
              <a:rPr lang="it-IT" dirty="0"/>
              <a:t>Cambiamento</a:t>
            </a:r>
            <a:br>
              <a:rPr lang="it-IT" dirty="0"/>
            </a:br>
            <a:r>
              <a:rPr lang="it-IT" dirty="0"/>
              <a:t>climatico</a:t>
            </a:r>
          </a:p>
        </p:txBody>
      </p:sp>
      <p:sp>
        <p:nvSpPr>
          <p:cNvPr id="13" name="Segnaposto testo 12">
            <a:extLst>
              <a:ext uri="{FF2B5EF4-FFF2-40B4-BE49-F238E27FC236}">
                <a16:creationId xmlns="" xmlns:a16="http://schemas.microsoft.com/office/drawing/2014/main" id="{A6B0E616-411B-4401-BC87-821D72B9D614}"/>
              </a:ext>
            </a:extLst>
          </p:cNvPr>
          <p:cNvSpPr>
            <a:spLocks noGrp="1"/>
          </p:cNvSpPr>
          <p:nvPr>
            <p:ph type="body" sz="quarter" idx="21"/>
          </p:nvPr>
        </p:nvSpPr>
        <p:spPr/>
        <p:txBody>
          <a:bodyPr rtlCol="0"/>
          <a:lstStyle/>
          <a:p>
            <a:pPr rt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consectetuer</a:t>
            </a:r>
            <a:r>
              <a:rPr lang="it-IT" dirty="0"/>
              <a:t> </a:t>
            </a:r>
            <a:r>
              <a:rPr lang="it-IT" dirty="0" err="1"/>
              <a:t>adipiscing</a:t>
            </a:r>
            <a:r>
              <a:rPr lang="it-IT" dirty="0"/>
              <a:t> </a:t>
            </a:r>
            <a:r>
              <a:rPr lang="it-IT" dirty="0" err="1"/>
              <a:t>elit</a:t>
            </a:r>
            <a:endParaRPr lang="it-IT" dirty="0"/>
          </a:p>
        </p:txBody>
      </p:sp>
      <p:cxnSp>
        <p:nvCxnSpPr>
          <p:cNvPr id="75" name="Connettore diritto 74" descr="Prima linea di divisione nella diapositiva">
            <a:extLst>
              <a:ext uri="{FF2B5EF4-FFF2-40B4-BE49-F238E27FC236}">
                <a16:creationId xmlns="" xmlns:a16="http://schemas.microsoft.com/office/drawing/2014/main" id="{1D5BA55A-3253-4F3B-A32A-5A12ECE65A55}"/>
              </a:ext>
              <a:ext uri="{C183D7F6-B498-43B3-948B-1728B52AA6E4}">
                <adec:decorative xmlns:adec="http://schemas.microsoft.com/office/drawing/2017/decorative" xmlns=""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Segnaposto testo 8">
            <a:extLst>
              <a:ext uri="{FF2B5EF4-FFF2-40B4-BE49-F238E27FC236}">
                <a16:creationId xmlns="" xmlns:a16="http://schemas.microsoft.com/office/drawing/2014/main" id="{A6E9F776-E542-4D93-851A-A3A10F6D2A7D}"/>
              </a:ext>
            </a:extLst>
          </p:cNvPr>
          <p:cNvSpPr>
            <a:spLocks noGrp="1"/>
          </p:cNvSpPr>
          <p:nvPr>
            <p:ph type="body" sz="quarter" idx="17"/>
          </p:nvPr>
        </p:nvSpPr>
        <p:spPr/>
        <p:txBody>
          <a:bodyPr rtlCol="0"/>
          <a:lstStyle/>
          <a:p>
            <a:pPr rtl="0"/>
            <a:endParaRPr lang="it-IT" dirty="0"/>
          </a:p>
        </p:txBody>
      </p:sp>
      <p:sp>
        <p:nvSpPr>
          <p:cNvPr id="4" name="Segnaposto testo 3">
            <a:extLst>
              <a:ext uri="{FF2B5EF4-FFF2-40B4-BE49-F238E27FC236}">
                <a16:creationId xmlns="" xmlns:a16="http://schemas.microsoft.com/office/drawing/2014/main" id="{79CEA89E-0B03-4727-AB47-73EA4E2DF948}"/>
              </a:ext>
            </a:extLst>
          </p:cNvPr>
          <p:cNvSpPr>
            <a:spLocks noGrp="1"/>
          </p:cNvSpPr>
          <p:nvPr>
            <p:ph type="body" sz="quarter" idx="12"/>
          </p:nvPr>
        </p:nvSpPr>
        <p:spPr/>
        <p:txBody>
          <a:bodyPr rtlCol="0"/>
          <a:lstStyle/>
          <a:p>
            <a:pPr rtl="0"/>
            <a:endParaRPr lang="it-IT" dirty="0"/>
          </a:p>
        </p:txBody>
      </p:sp>
      <p:cxnSp>
        <p:nvCxnSpPr>
          <p:cNvPr id="77" name="Connettore diritto 76" descr="Seconda linea di divisione nella diapositiva">
            <a:extLst>
              <a:ext uri="{FF2B5EF4-FFF2-40B4-BE49-F238E27FC236}">
                <a16:creationId xmlns="" xmlns:a16="http://schemas.microsoft.com/office/drawing/2014/main" id="{50250EBA-885D-4E6F-B841-92A9B8FBBB6F}"/>
              </a:ext>
              <a:ext uri="{C183D7F6-B498-43B3-948B-1728B52AA6E4}">
                <adec:decorative xmlns:adec="http://schemas.microsoft.com/office/drawing/2017/decorative" xmlns=""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Segnaposto testo 9">
            <a:extLst>
              <a:ext uri="{FF2B5EF4-FFF2-40B4-BE49-F238E27FC236}">
                <a16:creationId xmlns="" xmlns:a16="http://schemas.microsoft.com/office/drawing/2014/main" id="{CE222CAE-9234-4B0E-90FC-584C469313C6}"/>
              </a:ext>
            </a:extLst>
          </p:cNvPr>
          <p:cNvSpPr>
            <a:spLocks noGrp="1"/>
          </p:cNvSpPr>
          <p:nvPr>
            <p:ph type="body" sz="quarter" idx="18"/>
          </p:nvPr>
        </p:nvSpPr>
        <p:spPr/>
        <p:txBody>
          <a:bodyPr rtlCol="0"/>
          <a:lstStyle/>
          <a:p>
            <a:pPr rtl="0"/>
            <a:r>
              <a:rPr lang="it-IT" dirty="0"/>
              <a:t>Inverni</a:t>
            </a:r>
            <a:br>
              <a:rPr lang="it-IT" dirty="0"/>
            </a:br>
            <a:r>
              <a:rPr lang="it-IT" dirty="0"/>
              <a:t>più lunghi</a:t>
            </a:r>
          </a:p>
        </p:txBody>
      </p:sp>
      <p:sp>
        <p:nvSpPr>
          <p:cNvPr id="5" name="Segnaposto testo 4">
            <a:extLst>
              <a:ext uri="{FF2B5EF4-FFF2-40B4-BE49-F238E27FC236}">
                <a16:creationId xmlns="" xmlns:a16="http://schemas.microsoft.com/office/drawing/2014/main" id="{C4F969E5-6F82-4658-A735-72D16DDDD1D8}"/>
              </a:ext>
            </a:extLst>
          </p:cNvPr>
          <p:cNvSpPr>
            <a:spLocks noGrp="1"/>
          </p:cNvSpPr>
          <p:nvPr>
            <p:ph type="body" sz="quarter" idx="13"/>
          </p:nvPr>
        </p:nvSpPr>
        <p:spPr/>
        <p:txBody>
          <a:bodyPr rtlCol="0"/>
          <a:lstStyle/>
          <a:p>
            <a:pPr rt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consectetuer</a:t>
            </a:r>
            <a:r>
              <a:rPr lang="it-IT" dirty="0"/>
              <a:t> </a:t>
            </a:r>
            <a:r>
              <a:rPr lang="it-IT" dirty="0" err="1"/>
              <a:t>adipiscing</a:t>
            </a:r>
            <a:r>
              <a:rPr lang="it-IT" dirty="0"/>
              <a:t> </a:t>
            </a:r>
            <a:r>
              <a:rPr lang="it-IT" dirty="0" err="1"/>
              <a:t>elit</a:t>
            </a:r>
            <a:endParaRPr lang="it-IT" dirty="0"/>
          </a:p>
        </p:txBody>
      </p:sp>
      <p:cxnSp>
        <p:nvCxnSpPr>
          <p:cNvPr id="78" name="Connettore diritto 77" descr="Terza linea di divisione nella diapositiva">
            <a:extLst>
              <a:ext uri="{FF2B5EF4-FFF2-40B4-BE49-F238E27FC236}">
                <a16:creationId xmlns="" xmlns:a16="http://schemas.microsoft.com/office/drawing/2014/main" id="{29488879-6129-4D02-B173-36635DF61BC0}"/>
              </a:ext>
              <a:ext uri="{C183D7F6-B498-43B3-948B-1728B52AA6E4}">
                <adec:decorative xmlns:adec="http://schemas.microsoft.com/office/drawing/2017/decorative" xmlns="" val="1"/>
              </a:ext>
            </a:extLst>
          </p:cNvPr>
          <p:cNvCxnSpPr>
            <a:cxnSpLocks/>
          </p:cNvCxnSpPr>
          <p:nvPr/>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3" name="Segnaposto immagine 162" descr="Palma">
            <a:extLst>
              <a:ext uri="{FF2B5EF4-FFF2-40B4-BE49-F238E27FC236}">
                <a16:creationId xmlns="" xmlns:a16="http://schemas.microsoft.com/office/drawing/2014/main" id="{B21D58C1-B806-40E0-9006-675AF7916756}"/>
              </a:ext>
            </a:extLst>
          </p:cNvPr>
          <p:cNvPicPr>
            <a:picLocks noGrp="1"/>
          </p:cNvPicPr>
          <p:nvPr>
            <p:ph type="pic" sz="quarter" idx="30"/>
          </p:nvPr>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p:blipFill>
        <p:spPr>
          <a:xfrm>
            <a:off x="7967766" y="2358091"/>
            <a:ext cx="850399" cy="854075"/>
          </a:xfrm>
        </p:spPr>
      </p:pic>
      <p:sp>
        <p:nvSpPr>
          <p:cNvPr id="11" name="Segnaposto testo 10">
            <a:extLst>
              <a:ext uri="{FF2B5EF4-FFF2-40B4-BE49-F238E27FC236}">
                <a16:creationId xmlns="" xmlns:a16="http://schemas.microsoft.com/office/drawing/2014/main" id="{ACD29343-5246-427C-BFCC-F61B25177CF4}"/>
              </a:ext>
            </a:extLst>
          </p:cNvPr>
          <p:cNvSpPr>
            <a:spLocks noGrp="1"/>
          </p:cNvSpPr>
          <p:nvPr>
            <p:ph type="body" sz="quarter" idx="19"/>
          </p:nvPr>
        </p:nvSpPr>
        <p:spPr/>
        <p:txBody>
          <a:bodyPr rtlCol="0"/>
          <a:lstStyle/>
          <a:p>
            <a:pPr rtl="0"/>
            <a:r>
              <a:rPr lang="it-IT" dirty="0"/>
              <a:t>Nuovi</a:t>
            </a:r>
            <a:br>
              <a:rPr lang="it-IT" dirty="0"/>
            </a:br>
            <a:r>
              <a:rPr lang="it-IT" dirty="0"/>
              <a:t>terreni</a:t>
            </a:r>
          </a:p>
        </p:txBody>
      </p:sp>
      <p:sp>
        <p:nvSpPr>
          <p:cNvPr id="6" name="Segnaposto testo 5">
            <a:extLst>
              <a:ext uri="{FF2B5EF4-FFF2-40B4-BE49-F238E27FC236}">
                <a16:creationId xmlns="" xmlns:a16="http://schemas.microsoft.com/office/drawing/2014/main" id="{A163F1F1-E70E-4823-905B-45B18FCD35FA}"/>
              </a:ext>
            </a:extLst>
          </p:cNvPr>
          <p:cNvSpPr>
            <a:spLocks noGrp="1"/>
          </p:cNvSpPr>
          <p:nvPr>
            <p:ph type="body" sz="quarter" idx="14"/>
          </p:nvPr>
        </p:nvSpPr>
        <p:spPr/>
        <p:txBody>
          <a:bodyPr rtlCol="0"/>
          <a:lstStyle/>
          <a:p>
            <a:pPr rt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consectetuer</a:t>
            </a:r>
            <a:r>
              <a:rPr lang="it-IT" dirty="0"/>
              <a:t> </a:t>
            </a:r>
            <a:r>
              <a:rPr lang="it-IT" dirty="0" err="1"/>
              <a:t>adipiscing</a:t>
            </a:r>
            <a:r>
              <a:rPr lang="it-IT" dirty="0"/>
              <a:t> </a:t>
            </a:r>
            <a:r>
              <a:rPr lang="it-IT" dirty="0" err="1"/>
              <a:t>elit</a:t>
            </a:r>
            <a:endParaRPr lang="it-IT" dirty="0"/>
          </a:p>
        </p:txBody>
      </p:sp>
      <p:cxnSp>
        <p:nvCxnSpPr>
          <p:cNvPr id="79" name="Connettore diritto 78" descr="Quarta linea di divisione nella diapositiva">
            <a:extLst>
              <a:ext uri="{FF2B5EF4-FFF2-40B4-BE49-F238E27FC236}">
                <a16:creationId xmlns="" xmlns:a16="http://schemas.microsoft.com/office/drawing/2014/main" id="{9926A3E2-2234-409D-9838-30428E6377E4}"/>
              </a:ext>
              <a:ext uri="{C183D7F6-B498-43B3-948B-1728B52AA6E4}">
                <adec:decorative xmlns:adec="http://schemas.microsoft.com/office/drawing/2017/decorative" xmlns="" val="1"/>
              </a:ext>
            </a:extLst>
          </p:cNvPr>
          <p:cNvCxnSpPr>
            <a:cxnSpLocks/>
          </p:cNvCxnSpPr>
          <p:nvPr/>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5" name="Segnaposto immagine 164" descr="Fabbrica">
            <a:extLst>
              <a:ext uri="{FF2B5EF4-FFF2-40B4-BE49-F238E27FC236}">
                <a16:creationId xmlns="" xmlns:a16="http://schemas.microsoft.com/office/drawing/2014/main" id="{6D714D76-10CE-413E-BCF3-42860232AB97}"/>
              </a:ext>
            </a:extLst>
          </p:cNvPr>
          <p:cNvPicPr>
            <a:picLocks noGrp="1"/>
          </p:cNvPicPr>
          <p:nvPr>
            <p:ph type="pic" sz="quarter" idx="31"/>
          </p:nvPr>
        </p:nvPicPr>
        <p:blipFill rotWithShape="1">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p:blipFill>
        <p:spPr>
          <a:xfrm>
            <a:off x="10261487" y="2358091"/>
            <a:ext cx="850399" cy="854075"/>
          </a:xfrm>
        </p:spPr>
      </p:pic>
      <p:sp>
        <p:nvSpPr>
          <p:cNvPr id="12" name="Segnaposto testo 11">
            <a:extLst>
              <a:ext uri="{FF2B5EF4-FFF2-40B4-BE49-F238E27FC236}">
                <a16:creationId xmlns="" xmlns:a16="http://schemas.microsoft.com/office/drawing/2014/main" id="{6248F5E2-762B-44E2-83B5-C078E3551BEA}"/>
              </a:ext>
            </a:extLst>
          </p:cNvPr>
          <p:cNvSpPr>
            <a:spLocks noGrp="1"/>
          </p:cNvSpPr>
          <p:nvPr>
            <p:ph type="body" sz="quarter" idx="20"/>
          </p:nvPr>
        </p:nvSpPr>
        <p:spPr/>
        <p:txBody>
          <a:bodyPr rtlCol="0"/>
          <a:lstStyle/>
          <a:p>
            <a:pPr rtl="0"/>
            <a:r>
              <a:rPr lang="it-IT" dirty="0"/>
              <a:t>Impatto </a:t>
            </a:r>
            <a:br>
              <a:rPr lang="it-IT" dirty="0"/>
            </a:br>
            <a:r>
              <a:rPr lang="it-IT" dirty="0"/>
              <a:t>industriale</a:t>
            </a:r>
          </a:p>
        </p:txBody>
      </p:sp>
      <p:sp>
        <p:nvSpPr>
          <p:cNvPr id="7" name="Segnaposto testo 6">
            <a:extLst>
              <a:ext uri="{FF2B5EF4-FFF2-40B4-BE49-F238E27FC236}">
                <a16:creationId xmlns="" xmlns:a16="http://schemas.microsoft.com/office/drawing/2014/main" id="{A938F1A8-AEA6-473B-9AF3-DA6DF3A50827}"/>
              </a:ext>
            </a:extLst>
          </p:cNvPr>
          <p:cNvSpPr>
            <a:spLocks noGrp="1"/>
          </p:cNvSpPr>
          <p:nvPr>
            <p:ph type="body" sz="quarter" idx="15"/>
          </p:nvPr>
        </p:nvSpPr>
        <p:spPr/>
        <p:txBody>
          <a:bodyPr rtlCol="0"/>
          <a:lstStyle/>
          <a:p>
            <a:pPr rt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consectetuer</a:t>
            </a:r>
            <a:r>
              <a:rPr lang="it-IT" dirty="0"/>
              <a:t> </a:t>
            </a:r>
            <a:r>
              <a:rPr lang="it-IT" dirty="0" err="1"/>
              <a:t>adipiscing</a:t>
            </a:r>
            <a:r>
              <a:rPr lang="it-IT" dirty="0"/>
              <a:t> </a:t>
            </a:r>
            <a:r>
              <a:rPr lang="it-IT" dirty="0" err="1"/>
              <a:t>elit</a:t>
            </a:r>
            <a:endParaRPr lang="it-IT" dirty="0"/>
          </a:p>
        </p:txBody>
      </p:sp>
      <p:sp>
        <p:nvSpPr>
          <p:cNvPr id="3" name="Segnaposto numero diapositiva 2">
            <a:extLst>
              <a:ext uri="{FF2B5EF4-FFF2-40B4-BE49-F238E27FC236}">
                <a16:creationId xmlns="" xmlns:a16="http://schemas.microsoft.com/office/drawing/2014/main" id="{B2A7A116-BC28-4E39-B586-25212F9948F2}"/>
              </a:ext>
            </a:extLst>
          </p:cNvPr>
          <p:cNvSpPr>
            <a:spLocks noGrp="1"/>
          </p:cNvSpPr>
          <p:nvPr>
            <p:ph type="sldNum" sz="quarter" idx="11"/>
          </p:nvPr>
        </p:nvSpPr>
        <p:spPr/>
        <p:txBody>
          <a:bodyPr rtlCol="0"/>
          <a:lstStyle/>
          <a:p>
            <a:pPr rtl="0"/>
            <a:fld id="{19B51A1E-902D-48AF-9020-955120F399B6}" type="slidenum">
              <a:rPr lang="it-IT" smtClean="0"/>
              <a:pPr rtl="0"/>
              <a:t>5</a:t>
            </a:fld>
            <a:endParaRPr lang="it-IT" dirty="0"/>
          </a:p>
        </p:txBody>
      </p:sp>
      <p:sp>
        <p:nvSpPr>
          <p:cNvPr id="14" name="Segnaposto immagine 13"/>
          <p:cNvSpPr>
            <a:spLocks noGrp="1"/>
          </p:cNvSpPr>
          <p:nvPr>
            <p:ph type="pic" sz="quarter" idx="27"/>
          </p:nvPr>
        </p:nvSpPr>
        <p:spPr/>
      </p:sp>
      <p:sp>
        <p:nvSpPr>
          <p:cNvPr id="16" name="Segnaposto immagine 15"/>
          <p:cNvSpPr>
            <a:spLocks noGrp="1"/>
          </p:cNvSpPr>
          <p:nvPr>
            <p:ph type="pic" sz="quarter" idx="28"/>
          </p:nvPr>
        </p:nvSpPr>
        <p:spPr/>
      </p:sp>
      <p:sp>
        <p:nvSpPr>
          <p:cNvPr id="17" name="Segnaposto immagine 16"/>
          <p:cNvSpPr>
            <a:spLocks noGrp="1"/>
          </p:cNvSpPr>
          <p:nvPr>
            <p:ph type="pic" sz="quarter" idx="29"/>
          </p:nvPr>
        </p:nvSpPr>
        <p:spPr/>
      </p:sp>
      <p:pic>
        <p:nvPicPr>
          <p:cNvPr id="18" name="Immagine 17"/>
          <p:cNvPicPr>
            <a:picLocks noChangeAspect="1"/>
          </p:cNvPicPr>
          <p:nvPr/>
        </p:nvPicPr>
        <p:blipFill>
          <a:blip r:embed="rId12"/>
          <a:stretch>
            <a:fillRect/>
          </a:stretch>
        </p:blipFill>
        <p:spPr>
          <a:xfrm>
            <a:off x="431800" y="787226"/>
            <a:ext cx="11420893" cy="5799964"/>
          </a:xfrm>
          <a:prstGeom prst="rect">
            <a:avLst/>
          </a:prstGeom>
        </p:spPr>
      </p:pic>
    </p:spTree>
    <p:extLst>
      <p:ext uri="{BB962C8B-B14F-4D97-AF65-F5344CB8AC3E}">
        <p14:creationId xmlns:p14="http://schemas.microsoft.com/office/powerpoint/2010/main" val="199193930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2D215A-7D9D-4B71-81A1-3220FCFE316C}"/>
              </a:ext>
            </a:extLst>
          </p:cNvPr>
          <p:cNvSpPr>
            <a:spLocks noGrp="1"/>
          </p:cNvSpPr>
          <p:nvPr>
            <p:ph type="title"/>
          </p:nvPr>
        </p:nvSpPr>
        <p:spPr>
          <a:xfrm>
            <a:off x="323527" y="507237"/>
            <a:ext cx="7083364" cy="432000"/>
          </a:xfrm>
        </p:spPr>
        <p:txBody>
          <a:bodyPr rtlCol="0"/>
          <a:lstStyle/>
          <a:p>
            <a:pPr rtl="0"/>
            <a:r>
              <a:rPr lang="it-IT" sz="2400" dirty="0" smtClean="0"/>
              <a:t>Per muoversi, all’interno del proprio Comune, è necessaria un’autocertificazione:</a:t>
            </a:r>
            <a:endParaRPr lang="it-IT" sz="2400" dirty="0"/>
          </a:p>
        </p:txBody>
      </p:sp>
      <p:sp>
        <p:nvSpPr>
          <p:cNvPr id="8" name="Segnaposto testo 7">
            <a:extLst>
              <a:ext uri="{FF2B5EF4-FFF2-40B4-BE49-F238E27FC236}">
                <a16:creationId xmlns="" xmlns:a16="http://schemas.microsoft.com/office/drawing/2014/main" id="{E6971D8C-ECC5-4EDD-AC10-DDF4CA7E9DC3}"/>
              </a:ext>
            </a:extLst>
          </p:cNvPr>
          <p:cNvSpPr>
            <a:spLocks noGrp="1"/>
          </p:cNvSpPr>
          <p:nvPr>
            <p:ph type="body" sz="quarter" idx="16"/>
          </p:nvPr>
        </p:nvSpPr>
        <p:spPr/>
        <p:txBody>
          <a:bodyPr rtlCol="0"/>
          <a:lstStyle/>
          <a:p>
            <a:pPr rtl="0"/>
            <a:r>
              <a:rPr lang="it-IT" dirty="0" smtClean="0"/>
              <a:t>Lavoro</a:t>
            </a:r>
            <a:endParaRPr lang="it-IT" dirty="0"/>
          </a:p>
        </p:txBody>
      </p:sp>
      <p:sp>
        <p:nvSpPr>
          <p:cNvPr id="13" name="Segnaposto testo 12">
            <a:extLst>
              <a:ext uri="{FF2B5EF4-FFF2-40B4-BE49-F238E27FC236}">
                <a16:creationId xmlns="" xmlns:a16="http://schemas.microsoft.com/office/drawing/2014/main" id="{A6B0E616-411B-4401-BC87-821D72B9D614}"/>
              </a:ext>
            </a:extLst>
          </p:cNvPr>
          <p:cNvSpPr>
            <a:spLocks noGrp="1"/>
          </p:cNvSpPr>
          <p:nvPr>
            <p:ph type="body" sz="quarter" idx="21"/>
          </p:nvPr>
        </p:nvSpPr>
        <p:spPr/>
        <p:txBody>
          <a:bodyPr rtlCol="0"/>
          <a:lstStyle/>
          <a:p>
            <a:pPr rtl="0"/>
            <a:r>
              <a:rPr lang="it-IT" dirty="0" smtClean="0"/>
              <a:t>I lavoratori (necessari per l’assistenza vitale dei cittadini) possono recarsi a lavoro </a:t>
            </a:r>
            <a:endParaRPr lang="it-IT" dirty="0"/>
          </a:p>
        </p:txBody>
      </p:sp>
      <p:cxnSp>
        <p:nvCxnSpPr>
          <p:cNvPr id="75" name="Connettore diritto 74" descr="Prima linea di divisione nella diapositiva">
            <a:extLst>
              <a:ext uri="{FF2B5EF4-FFF2-40B4-BE49-F238E27FC236}">
                <a16:creationId xmlns="" xmlns:a16="http://schemas.microsoft.com/office/drawing/2014/main" id="{1D5BA55A-3253-4F3B-A32A-5A12ECE65A55}"/>
              </a:ext>
              <a:ext uri="{C183D7F6-B498-43B3-948B-1728B52AA6E4}">
                <adec:decorative xmlns:adec="http://schemas.microsoft.com/office/drawing/2017/decorative" xmlns=""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Segnaposto testo 8">
            <a:extLst>
              <a:ext uri="{FF2B5EF4-FFF2-40B4-BE49-F238E27FC236}">
                <a16:creationId xmlns="" xmlns:a16="http://schemas.microsoft.com/office/drawing/2014/main" id="{A6E9F776-E542-4D93-851A-A3A10F6D2A7D}"/>
              </a:ext>
            </a:extLst>
          </p:cNvPr>
          <p:cNvSpPr>
            <a:spLocks noGrp="1"/>
          </p:cNvSpPr>
          <p:nvPr>
            <p:ph type="body" sz="quarter" idx="17"/>
          </p:nvPr>
        </p:nvSpPr>
        <p:spPr/>
        <p:txBody>
          <a:bodyPr rtlCol="0"/>
          <a:lstStyle/>
          <a:p>
            <a:pPr rtl="0"/>
            <a:r>
              <a:rPr lang="it-IT" dirty="0"/>
              <a:t>N</a:t>
            </a:r>
            <a:r>
              <a:rPr lang="it-IT" dirty="0" smtClean="0"/>
              <a:t>ecessità</a:t>
            </a:r>
            <a:endParaRPr lang="it-IT" dirty="0"/>
          </a:p>
        </p:txBody>
      </p:sp>
      <p:sp>
        <p:nvSpPr>
          <p:cNvPr id="4" name="Segnaposto testo 3">
            <a:extLst>
              <a:ext uri="{FF2B5EF4-FFF2-40B4-BE49-F238E27FC236}">
                <a16:creationId xmlns="" xmlns:a16="http://schemas.microsoft.com/office/drawing/2014/main" id="{79CEA89E-0B03-4727-AB47-73EA4E2DF948}"/>
              </a:ext>
            </a:extLst>
          </p:cNvPr>
          <p:cNvSpPr>
            <a:spLocks noGrp="1"/>
          </p:cNvSpPr>
          <p:nvPr>
            <p:ph type="body" sz="quarter" idx="12"/>
          </p:nvPr>
        </p:nvSpPr>
        <p:spPr/>
        <p:txBody>
          <a:bodyPr rtlCol="0"/>
          <a:lstStyle/>
          <a:p>
            <a:pPr rtl="0"/>
            <a:r>
              <a:rPr lang="it-IT" dirty="0" smtClean="0"/>
              <a:t>Un solo membro della famiglia può spostarsi (nel proprio comune) per fare rifornimenti di prima necessità (</a:t>
            </a:r>
            <a:r>
              <a:rPr lang="it-IT" dirty="0" err="1" smtClean="0"/>
              <a:t>spesa,carburante,medicinali</a:t>
            </a:r>
            <a:r>
              <a:rPr lang="it-IT" dirty="0" smtClean="0"/>
              <a:t>…)</a:t>
            </a:r>
            <a:endParaRPr lang="it-IT" dirty="0"/>
          </a:p>
        </p:txBody>
      </p:sp>
      <p:cxnSp>
        <p:nvCxnSpPr>
          <p:cNvPr id="77" name="Connettore diritto 76" descr="Seconda linea di divisione nella diapositiva">
            <a:extLst>
              <a:ext uri="{FF2B5EF4-FFF2-40B4-BE49-F238E27FC236}">
                <a16:creationId xmlns="" xmlns:a16="http://schemas.microsoft.com/office/drawing/2014/main" id="{50250EBA-885D-4E6F-B841-92A9B8FBBB6F}"/>
              </a:ext>
              <a:ext uri="{C183D7F6-B498-43B3-948B-1728B52AA6E4}">
                <adec:decorative xmlns:adec="http://schemas.microsoft.com/office/drawing/2017/decorative" xmlns=""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Segnaposto testo 9">
            <a:extLst>
              <a:ext uri="{FF2B5EF4-FFF2-40B4-BE49-F238E27FC236}">
                <a16:creationId xmlns="" xmlns:a16="http://schemas.microsoft.com/office/drawing/2014/main" id="{CE222CAE-9234-4B0E-90FC-584C469313C6}"/>
              </a:ext>
            </a:extLst>
          </p:cNvPr>
          <p:cNvSpPr>
            <a:spLocks noGrp="1"/>
          </p:cNvSpPr>
          <p:nvPr>
            <p:ph type="body" sz="quarter" idx="18"/>
          </p:nvPr>
        </p:nvSpPr>
        <p:spPr/>
        <p:txBody>
          <a:bodyPr rtlCol="0"/>
          <a:lstStyle/>
          <a:p>
            <a:pPr rtl="0"/>
            <a:r>
              <a:rPr lang="it-IT" dirty="0" smtClean="0"/>
              <a:t>Salute</a:t>
            </a:r>
            <a:endParaRPr lang="it-IT" dirty="0"/>
          </a:p>
        </p:txBody>
      </p:sp>
      <p:sp>
        <p:nvSpPr>
          <p:cNvPr id="5" name="Segnaposto testo 4">
            <a:extLst>
              <a:ext uri="{FF2B5EF4-FFF2-40B4-BE49-F238E27FC236}">
                <a16:creationId xmlns="" xmlns:a16="http://schemas.microsoft.com/office/drawing/2014/main" id="{C4F969E5-6F82-4658-A735-72D16DDDD1D8}"/>
              </a:ext>
            </a:extLst>
          </p:cNvPr>
          <p:cNvSpPr>
            <a:spLocks noGrp="1"/>
          </p:cNvSpPr>
          <p:nvPr>
            <p:ph type="body" sz="quarter" idx="13"/>
          </p:nvPr>
        </p:nvSpPr>
        <p:spPr/>
        <p:txBody>
          <a:bodyPr rtlCol="0"/>
          <a:lstStyle/>
          <a:p>
            <a:pPr rtl="0"/>
            <a:r>
              <a:rPr lang="it-IT" dirty="0" smtClean="0"/>
              <a:t>Coloro che hanno bisogno di assistenza medica possono spostarsi </a:t>
            </a:r>
            <a:endParaRPr lang="it-IT" dirty="0"/>
          </a:p>
        </p:txBody>
      </p:sp>
      <p:pic>
        <p:nvPicPr>
          <p:cNvPr id="179" name="Segnaposto immagine 178" descr="Immagine segnaposto">
            <a:extLst>
              <a:ext uri="{FF2B5EF4-FFF2-40B4-BE49-F238E27FC236}">
                <a16:creationId xmlns="" xmlns:a16="http://schemas.microsoft.com/office/drawing/2014/main" id="{9BB8F54F-F5BC-471B-9740-0BA6847A457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50" b="50"/>
          <a:stretch/>
        </p:blipFill>
        <p:spPr/>
      </p:pic>
      <p:sp>
        <p:nvSpPr>
          <p:cNvPr id="3" name="Segnaposto numero diapositiva 2">
            <a:extLst>
              <a:ext uri="{FF2B5EF4-FFF2-40B4-BE49-F238E27FC236}">
                <a16:creationId xmlns=""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it-IT" smtClean="0"/>
              <a:pPr rtl="0"/>
              <a:t>6</a:t>
            </a:fld>
            <a:endParaRPr lang="it-IT" dirty="0"/>
          </a:p>
        </p:txBody>
      </p:sp>
      <p:pic>
        <p:nvPicPr>
          <p:cNvPr id="27" name="Segnaposto immagine 26"/>
          <p:cNvPicPr>
            <a:picLocks noGrp="1" noChangeAspect="1"/>
          </p:cNvPicPr>
          <p:nvPr>
            <p:ph type="pic" sz="quarter" idx="29"/>
          </p:nvPr>
        </p:nvPicPr>
        <p:blipFill>
          <a:blip r:embed="rId3">
            <a:extLst>
              <a:ext uri="{28A0092B-C50C-407E-A947-70E740481C1C}">
                <a14:useLocalDpi xmlns:a14="http://schemas.microsoft.com/office/drawing/2010/main" val="0"/>
              </a:ext>
            </a:extLst>
          </a:blip>
          <a:stretch>
            <a:fillRect/>
          </a:stretch>
        </p:blipFill>
        <p:spPr>
          <a:xfrm>
            <a:off x="5348580" y="2007770"/>
            <a:ext cx="1660788" cy="1660788"/>
          </a:xfrm>
        </p:spPr>
      </p:pic>
      <p:pic>
        <p:nvPicPr>
          <p:cNvPr id="12" name="Immagine 11"/>
          <p:cNvPicPr>
            <a:picLocks noChangeAspect="1"/>
          </p:cNvPicPr>
          <p:nvPr/>
        </p:nvPicPr>
        <p:blipFill>
          <a:blip r:embed="rId4"/>
          <a:stretch>
            <a:fillRect/>
          </a:stretch>
        </p:blipFill>
        <p:spPr>
          <a:xfrm>
            <a:off x="7152062" y="86714"/>
            <a:ext cx="4953223" cy="6629322"/>
          </a:xfrm>
          <a:prstGeom prst="rect">
            <a:avLst/>
          </a:prstGeom>
        </p:spPr>
      </p:pic>
      <p:pic>
        <p:nvPicPr>
          <p:cNvPr id="26" name="Segnaposto immagine 25"/>
          <p:cNvPicPr>
            <a:picLocks noGrp="1" noChangeAspect="1"/>
          </p:cNvPicPr>
          <p:nvPr>
            <p:ph type="pic" sz="quarter" idx="28"/>
          </p:nvPr>
        </p:nvPicPr>
        <p:blipFill>
          <a:blip r:embed="rId5">
            <a:extLst>
              <a:ext uri="{28A0092B-C50C-407E-A947-70E740481C1C}">
                <a14:useLocalDpi xmlns:a14="http://schemas.microsoft.com/office/drawing/2010/main" val="0"/>
              </a:ext>
            </a:extLst>
          </a:blip>
          <a:stretch>
            <a:fillRect/>
          </a:stretch>
        </p:blipFill>
        <p:spPr bwMode="auto">
          <a:xfrm>
            <a:off x="2972233" y="1985307"/>
            <a:ext cx="1742642" cy="1742642"/>
          </a:xfrm>
          <a:prstGeom prst="rect">
            <a:avLst/>
          </a:prstGeom>
          <a:noFill/>
          <a:extLst>
            <a:ext uri="{909E8E84-426E-40DD-AFC4-6F175D3DCCD1}">
              <a14:hiddenFill xmlns:a14="http://schemas.microsoft.com/office/drawing/2010/main">
                <a:solidFill>
                  <a:srgbClr val="FFFFFF"/>
                </a:solidFill>
              </a14:hiddenFill>
            </a:ext>
          </a:extLst>
        </p:spPr>
      </p:pic>
      <p:pic>
        <p:nvPicPr>
          <p:cNvPr id="25" name="Segnaposto immagine 24"/>
          <p:cNvPicPr>
            <a:picLocks noGrp="1" noChangeAspect="1"/>
          </p:cNvPicPr>
          <p:nvPr>
            <p:ph type="pic" sz="quarter" idx="27"/>
          </p:nvPr>
        </p:nvPicPr>
        <p:blipFill>
          <a:blip r:embed="rId6">
            <a:extLst>
              <a:ext uri="{28A0092B-C50C-407E-A947-70E740481C1C}">
                <a14:useLocalDpi xmlns:a14="http://schemas.microsoft.com/office/drawing/2010/main" val="0"/>
              </a:ext>
            </a:extLst>
          </a:blip>
          <a:stretch>
            <a:fillRect/>
          </a:stretch>
        </p:blipFill>
        <p:spPr>
          <a:xfrm>
            <a:off x="714167" y="1983579"/>
            <a:ext cx="1624361" cy="1624361"/>
          </a:xfrm>
        </p:spPr>
      </p:pic>
    </p:spTree>
    <p:extLst>
      <p:ext uri="{BB962C8B-B14F-4D97-AF65-F5344CB8AC3E}">
        <p14:creationId xmlns:p14="http://schemas.microsoft.com/office/powerpoint/2010/main" val="330106810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a:blip r:embed="rId2"/>
          <a:stretch>
            <a:fillRect/>
          </a:stretch>
        </p:blipFill>
        <p:spPr>
          <a:xfrm>
            <a:off x="8212868" y="2193897"/>
            <a:ext cx="3171464" cy="31202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olo 4">
            <a:extLst>
              <a:ext uri="{FF2B5EF4-FFF2-40B4-BE49-F238E27FC236}">
                <a16:creationId xmlns="" xmlns:a16="http://schemas.microsoft.com/office/drawing/2014/main" id="{68F0BE1F-DA5B-41F6-9625-CD1501B4B68E}"/>
              </a:ext>
            </a:extLst>
          </p:cNvPr>
          <p:cNvSpPr>
            <a:spLocks noGrp="1"/>
          </p:cNvSpPr>
          <p:nvPr>
            <p:ph type="title"/>
          </p:nvPr>
        </p:nvSpPr>
        <p:spPr/>
        <p:txBody>
          <a:bodyPr rtlCol="0"/>
          <a:lstStyle/>
          <a:p>
            <a:pPr rtl="0"/>
            <a:r>
              <a:rPr lang="it-IT" dirty="0" smtClean="0"/>
              <a:t>Lo Stato italiano è in trincea insieme a:</a:t>
            </a:r>
            <a:endParaRPr lang="it-IT" dirty="0"/>
          </a:p>
        </p:txBody>
      </p:sp>
      <p:sp>
        <p:nvSpPr>
          <p:cNvPr id="2" name="Segnaposto testo 1">
            <a:extLst>
              <a:ext uri="{FF2B5EF4-FFF2-40B4-BE49-F238E27FC236}">
                <a16:creationId xmlns="" xmlns:a16="http://schemas.microsoft.com/office/drawing/2014/main" id="{909EDE69-A499-499E-A406-452AE63D3EE8}"/>
              </a:ext>
            </a:extLst>
          </p:cNvPr>
          <p:cNvSpPr>
            <a:spLocks noGrp="1"/>
          </p:cNvSpPr>
          <p:nvPr>
            <p:ph type="body" sz="quarter" idx="27"/>
          </p:nvPr>
        </p:nvSpPr>
        <p:spPr/>
        <p:txBody>
          <a:bodyPr tIns="684000" rtlCol="0" anchor="ctr" anchorCtr="0"/>
          <a:lstStyle/>
          <a:p>
            <a:pPr rtl="0"/>
            <a:r>
              <a:rPr lang="it-IT" dirty="0"/>
              <a:t>Opportunità per creare</a:t>
            </a:r>
          </a:p>
        </p:txBody>
      </p:sp>
      <p:sp>
        <p:nvSpPr>
          <p:cNvPr id="7" name="Segnaposto testo 6">
            <a:extLst>
              <a:ext uri="{FF2B5EF4-FFF2-40B4-BE49-F238E27FC236}">
                <a16:creationId xmlns="" xmlns:a16="http://schemas.microsoft.com/office/drawing/2014/main" id="{1DD63819-D563-41C4-B096-DBA43B6ADA2A}"/>
              </a:ext>
            </a:extLst>
          </p:cNvPr>
          <p:cNvSpPr>
            <a:spLocks noGrp="1"/>
          </p:cNvSpPr>
          <p:nvPr>
            <p:ph type="body" sz="quarter" idx="13"/>
          </p:nvPr>
        </p:nvSpPr>
        <p:spPr>
          <a:xfrm>
            <a:off x="1606696" y="2724250"/>
            <a:ext cx="2890282" cy="885825"/>
          </a:xfrm>
        </p:spPr>
        <p:txBody>
          <a:bodyPr rtlCol="0"/>
          <a:lstStyle/>
          <a:p>
            <a:pPr rtl="0">
              <a:lnSpc>
                <a:spcPct val="75000"/>
              </a:lnSpc>
            </a:pPr>
            <a:r>
              <a:rPr lang="it-IT" sz="6600" dirty="0"/>
              <a:t>€ 3 </a:t>
            </a:r>
            <a:r>
              <a:rPr lang="it-IT" sz="6600" dirty="0" err="1"/>
              <a:t>mld</a:t>
            </a:r>
            <a:endParaRPr lang="it-IT" sz="6600" dirty="0"/>
          </a:p>
        </p:txBody>
      </p:sp>
      <p:sp>
        <p:nvSpPr>
          <p:cNvPr id="10" name="Segnaposto testo 9">
            <a:extLst>
              <a:ext uri="{FF2B5EF4-FFF2-40B4-BE49-F238E27FC236}">
                <a16:creationId xmlns="" xmlns:a16="http://schemas.microsoft.com/office/drawing/2014/main" id="{CFD31A3E-C717-4F03-8065-D2164B4E6B7C}"/>
              </a:ext>
            </a:extLst>
          </p:cNvPr>
          <p:cNvSpPr>
            <a:spLocks noGrp="1"/>
          </p:cNvSpPr>
          <p:nvPr>
            <p:ph type="body" sz="quarter" idx="31"/>
          </p:nvPr>
        </p:nvSpPr>
        <p:spPr>
          <a:xfrm>
            <a:off x="1820138" y="4360713"/>
            <a:ext cx="2489200" cy="1012825"/>
          </a:xfrm>
        </p:spPr>
        <p:txBody>
          <a:bodyPr rtlCol="0"/>
          <a:lstStyle/>
          <a:p>
            <a:pPr rtl="0"/>
            <a:r>
              <a:rPr lang="it-IT" dirty="0" err="1"/>
              <a:t>Lorem</a:t>
            </a:r>
            <a:r>
              <a:rPr lang="it-IT" dirty="0"/>
              <a:t> </a:t>
            </a:r>
            <a:r>
              <a:rPr lang="it-IT" dirty="0" err="1"/>
              <a:t>ipsum</a:t>
            </a:r>
            <a:r>
              <a:rPr lang="it-IT" dirty="0"/>
              <a:t> </a:t>
            </a:r>
            <a:r>
              <a:rPr lang="it-IT" dirty="0" err="1"/>
              <a:t>dolor</a:t>
            </a:r>
            <a:r>
              <a:rPr lang="it-IT" dirty="0"/>
              <a:t/>
            </a:r>
            <a:br>
              <a:rPr lang="it-IT" dirty="0"/>
            </a:br>
            <a:r>
              <a:rPr lang="it-IT" dirty="0" err="1"/>
              <a:t>sit</a:t>
            </a:r>
            <a:r>
              <a:rPr lang="it-IT" dirty="0"/>
              <a:t> </a:t>
            </a:r>
            <a:r>
              <a:rPr lang="it-IT" dirty="0" err="1"/>
              <a:t>amet</a:t>
            </a:r>
            <a:endParaRPr lang="it-IT" dirty="0"/>
          </a:p>
        </p:txBody>
      </p:sp>
      <p:sp>
        <p:nvSpPr>
          <p:cNvPr id="3" name="Segnaposto testo 2">
            <a:extLst>
              <a:ext uri="{FF2B5EF4-FFF2-40B4-BE49-F238E27FC236}">
                <a16:creationId xmlns="" xmlns:a16="http://schemas.microsoft.com/office/drawing/2014/main" id="{2971CC00-8E3A-4EC3-89C9-991C12AFF369}"/>
              </a:ext>
            </a:extLst>
          </p:cNvPr>
          <p:cNvSpPr>
            <a:spLocks noGrp="1"/>
          </p:cNvSpPr>
          <p:nvPr>
            <p:ph type="body" sz="quarter" idx="28"/>
          </p:nvPr>
        </p:nvSpPr>
        <p:spPr/>
        <p:txBody>
          <a:bodyPr tIns="684000" rtlCol="0"/>
          <a:lstStyle/>
          <a:p>
            <a:pPr rtl="0"/>
            <a:r>
              <a:rPr lang="it-IT" dirty="0"/>
              <a:t>Libertà di inventare</a:t>
            </a:r>
          </a:p>
        </p:txBody>
      </p:sp>
      <p:sp>
        <p:nvSpPr>
          <p:cNvPr id="8" name="Segnaposto testo 7">
            <a:extLst>
              <a:ext uri="{FF2B5EF4-FFF2-40B4-BE49-F238E27FC236}">
                <a16:creationId xmlns="" xmlns:a16="http://schemas.microsoft.com/office/drawing/2014/main" id="{255B9A2E-DF23-4FE6-B710-467DE61B963B}"/>
              </a:ext>
            </a:extLst>
          </p:cNvPr>
          <p:cNvSpPr>
            <a:spLocks noGrp="1"/>
          </p:cNvSpPr>
          <p:nvPr>
            <p:ph type="body" sz="quarter" idx="14"/>
          </p:nvPr>
        </p:nvSpPr>
        <p:spPr>
          <a:xfrm>
            <a:off x="5424150" y="2724250"/>
            <a:ext cx="2603150" cy="885825"/>
          </a:xfrm>
        </p:spPr>
        <p:txBody>
          <a:bodyPr rtlCol="0"/>
          <a:lstStyle/>
          <a:p>
            <a:pPr rtl="0">
              <a:lnSpc>
                <a:spcPct val="75000"/>
              </a:lnSpc>
            </a:pPr>
            <a:r>
              <a:rPr lang="it-IT" sz="6600" dirty="0"/>
              <a:t>€ 2 </a:t>
            </a:r>
            <a:r>
              <a:rPr lang="it-IT" sz="6600" dirty="0" err="1"/>
              <a:t>mld</a:t>
            </a:r>
            <a:endParaRPr lang="it-IT" sz="6600" dirty="0"/>
          </a:p>
        </p:txBody>
      </p:sp>
      <p:sp>
        <p:nvSpPr>
          <p:cNvPr id="11" name="Segnaposto testo 10">
            <a:extLst>
              <a:ext uri="{FF2B5EF4-FFF2-40B4-BE49-F238E27FC236}">
                <a16:creationId xmlns="" xmlns:a16="http://schemas.microsoft.com/office/drawing/2014/main" id="{759900FE-3586-4DC8-BD28-3203985ECEA3}"/>
              </a:ext>
            </a:extLst>
          </p:cNvPr>
          <p:cNvSpPr>
            <a:spLocks noGrp="1"/>
          </p:cNvSpPr>
          <p:nvPr>
            <p:ph type="body" sz="quarter" idx="32"/>
          </p:nvPr>
        </p:nvSpPr>
        <p:spPr>
          <a:xfrm>
            <a:off x="5481124" y="4360713"/>
            <a:ext cx="2489200" cy="1011238"/>
          </a:xfrm>
        </p:spPr>
        <p:txBody>
          <a:bodyPr rtlCol="0"/>
          <a:lstStyle/>
          <a:p>
            <a:pPr rtl="0"/>
            <a:r>
              <a:rPr lang="it-IT" dirty="0" err="1"/>
              <a:t>Lorem</a:t>
            </a:r>
            <a:r>
              <a:rPr lang="it-IT" dirty="0"/>
              <a:t> </a:t>
            </a:r>
            <a:r>
              <a:rPr lang="it-IT" dirty="0" err="1"/>
              <a:t>ipsum</a:t>
            </a:r>
            <a:r>
              <a:rPr lang="it-IT" dirty="0"/>
              <a:t> </a:t>
            </a:r>
            <a:r>
              <a:rPr lang="it-IT" dirty="0" err="1"/>
              <a:t>dolor</a:t>
            </a:r>
            <a:r>
              <a:rPr lang="it-IT" dirty="0"/>
              <a:t/>
            </a:r>
            <a:br>
              <a:rPr lang="it-IT" dirty="0"/>
            </a:br>
            <a:r>
              <a:rPr lang="it-IT" dirty="0" err="1"/>
              <a:t>sit</a:t>
            </a:r>
            <a:r>
              <a:rPr lang="it-IT" dirty="0"/>
              <a:t> </a:t>
            </a:r>
            <a:r>
              <a:rPr lang="it-IT" dirty="0" err="1"/>
              <a:t>amet</a:t>
            </a:r>
            <a:endParaRPr lang="it-IT" dirty="0"/>
          </a:p>
        </p:txBody>
      </p:sp>
      <p:sp>
        <p:nvSpPr>
          <p:cNvPr id="6" name="Segnaposto numero diapositiva 5">
            <a:extLst>
              <a:ext uri="{FF2B5EF4-FFF2-40B4-BE49-F238E27FC236}">
                <a16:creationId xmlns="" xmlns:a16="http://schemas.microsoft.com/office/drawing/2014/main" id="{AACCF06E-4528-4A0F-A6B9-9DD69DF5D86D}"/>
              </a:ext>
            </a:extLst>
          </p:cNvPr>
          <p:cNvSpPr>
            <a:spLocks noGrp="1"/>
          </p:cNvSpPr>
          <p:nvPr>
            <p:ph type="sldNum" sz="quarter" idx="11"/>
          </p:nvPr>
        </p:nvSpPr>
        <p:spPr/>
        <p:txBody>
          <a:bodyPr rtlCol="0"/>
          <a:lstStyle/>
          <a:p>
            <a:pPr rtl="0"/>
            <a:fld id="{19B51A1E-902D-48AF-9020-955120F399B6}" type="slidenum">
              <a:rPr lang="it-IT" smtClean="0"/>
              <a:pPr rtl="0"/>
              <a:t>7</a:t>
            </a:fld>
            <a:endParaRPr lang="it-IT" dirty="0"/>
          </a:p>
        </p:txBody>
      </p:sp>
      <p:pic>
        <p:nvPicPr>
          <p:cNvPr id="14" name="Immagine 13"/>
          <p:cNvPicPr>
            <a:picLocks noChangeAspect="1"/>
          </p:cNvPicPr>
          <p:nvPr/>
        </p:nvPicPr>
        <p:blipFill>
          <a:blip r:embed="rId3"/>
          <a:stretch>
            <a:fillRect/>
          </a:stretch>
        </p:blipFill>
        <p:spPr>
          <a:xfrm>
            <a:off x="4808457" y="1754721"/>
            <a:ext cx="3862793" cy="39985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magine 12"/>
          <p:cNvPicPr>
            <a:picLocks noChangeAspect="1"/>
          </p:cNvPicPr>
          <p:nvPr/>
        </p:nvPicPr>
        <p:blipFill>
          <a:blip r:embed="rId4"/>
          <a:stretch>
            <a:fillRect/>
          </a:stretch>
        </p:blipFill>
        <p:spPr>
          <a:xfrm>
            <a:off x="890706" y="1579983"/>
            <a:ext cx="4290900" cy="4348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CasellaDiTesto 15"/>
          <p:cNvSpPr txBox="1"/>
          <p:nvPr/>
        </p:nvSpPr>
        <p:spPr>
          <a:xfrm>
            <a:off x="1619597" y="6251973"/>
            <a:ext cx="2890282" cy="835061"/>
          </a:xfrm>
          <a:prstGeom prst="rect">
            <a:avLst/>
          </a:prstGeom>
          <a:noFill/>
        </p:spPr>
        <p:txBody>
          <a:bodyPr wrap="square" lIns="0" tIns="0" rIns="0" bIns="0" rtlCol="0">
            <a:noAutofit/>
          </a:bodyPr>
          <a:lstStyle/>
          <a:p>
            <a:pPr algn="ctr"/>
            <a:r>
              <a:rPr lang="it-IT" sz="2400" dirty="0" smtClean="0">
                <a:solidFill>
                  <a:schemeClr val="tx1">
                    <a:lumMod val="75000"/>
                    <a:lumOff val="25000"/>
                  </a:schemeClr>
                </a:solidFill>
                <a:latin typeface="Berlin Sans FB Demi" panose="020E0802020502020306" pitchFamily="34" charset="0"/>
              </a:rPr>
              <a:t>MEDICI</a:t>
            </a:r>
          </a:p>
        </p:txBody>
      </p:sp>
      <p:sp>
        <p:nvSpPr>
          <p:cNvPr id="17" name="CasellaDiTesto 16"/>
          <p:cNvSpPr txBox="1"/>
          <p:nvPr/>
        </p:nvSpPr>
        <p:spPr>
          <a:xfrm>
            <a:off x="5771072" y="6157497"/>
            <a:ext cx="2562566" cy="565952"/>
          </a:xfrm>
          <a:prstGeom prst="rect">
            <a:avLst/>
          </a:prstGeom>
          <a:noFill/>
        </p:spPr>
        <p:txBody>
          <a:bodyPr wrap="square" lIns="0" tIns="0" rIns="0" bIns="0" rtlCol="0">
            <a:noAutofit/>
          </a:bodyPr>
          <a:lstStyle/>
          <a:p>
            <a:pPr algn="l"/>
            <a:r>
              <a:rPr lang="it-IT" dirty="0" smtClean="0">
                <a:solidFill>
                  <a:schemeClr val="tx1">
                    <a:lumMod val="75000"/>
                    <a:lumOff val="25000"/>
                  </a:schemeClr>
                </a:solidFill>
                <a:latin typeface="Berlin Sans FB Demi" panose="020E0802020502020306" pitchFamily="34" charset="0"/>
              </a:rPr>
              <a:t>FORZE DELL’ORDINE</a:t>
            </a:r>
          </a:p>
        </p:txBody>
      </p:sp>
      <p:sp>
        <p:nvSpPr>
          <p:cNvPr id="18" name="CasellaDiTesto 17"/>
          <p:cNvSpPr txBox="1"/>
          <p:nvPr/>
        </p:nvSpPr>
        <p:spPr>
          <a:xfrm>
            <a:off x="8824823" y="5753310"/>
            <a:ext cx="2104845" cy="439178"/>
          </a:xfrm>
          <a:prstGeom prst="rect">
            <a:avLst/>
          </a:prstGeom>
          <a:noFill/>
        </p:spPr>
        <p:txBody>
          <a:bodyPr wrap="square" lIns="0" tIns="0" rIns="0" bIns="0" rtlCol="0">
            <a:noAutofit/>
          </a:bodyPr>
          <a:lstStyle/>
          <a:p>
            <a:pPr algn="ctr"/>
            <a:r>
              <a:rPr lang="it-IT" dirty="0" smtClean="0">
                <a:solidFill>
                  <a:schemeClr val="tx1">
                    <a:lumMod val="75000"/>
                    <a:lumOff val="25000"/>
                  </a:schemeClr>
                </a:solidFill>
                <a:latin typeface="Berlin Sans FB Demi" panose="020E0802020502020306" pitchFamily="34" charset="0"/>
              </a:rPr>
              <a:t>RIFORNITORI</a:t>
            </a:r>
          </a:p>
        </p:txBody>
      </p:sp>
    </p:spTree>
    <p:extLst>
      <p:ext uri="{BB962C8B-B14F-4D97-AF65-F5344CB8AC3E}">
        <p14:creationId xmlns:p14="http://schemas.microsoft.com/office/powerpoint/2010/main" val="164268303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p:cNvPicPr>
            <a:picLocks noChangeAspect="1"/>
          </p:cNvPicPr>
          <p:nvPr/>
        </p:nvPicPr>
        <p:blipFill>
          <a:blip r:embed="rId2"/>
          <a:stretch>
            <a:fillRect/>
          </a:stretch>
        </p:blipFill>
        <p:spPr>
          <a:xfrm>
            <a:off x="32685" y="44663"/>
            <a:ext cx="12159315" cy="6813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CasellaDiTesto 21"/>
          <p:cNvSpPr txBox="1"/>
          <p:nvPr/>
        </p:nvSpPr>
        <p:spPr>
          <a:xfrm>
            <a:off x="6348424" y="3718436"/>
            <a:ext cx="5426015" cy="2035384"/>
          </a:xfrm>
          <a:prstGeom prst="round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0" tIns="0" rIns="0" bIns="0" rtlCol="0">
            <a:noAutofit/>
          </a:bodyPr>
          <a:lstStyle/>
          <a:p>
            <a:pPr algn="l"/>
            <a:endParaRPr lang="it-IT" sz="1200" dirty="0" smtClean="0">
              <a:solidFill>
                <a:schemeClr val="tx1">
                  <a:lumMod val="75000"/>
                  <a:lumOff val="25000"/>
                </a:schemeClr>
              </a:solidFill>
              <a:latin typeface="+mn-lt"/>
            </a:endParaRPr>
          </a:p>
        </p:txBody>
      </p:sp>
      <p:sp>
        <p:nvSpPr>
          <p:cNvPr id="20" name="CasellaDiTesto 19"/>
          <p:cNvSpPr txBox="1"/>
          <p:nvPr/>
        </p:nvSpPr>
        <p:spPr>
          <a:xfrm>
            <a:off x="275991" y="3671887"/>
            <a:ext cx="5636581" cy="2372265"/>
          </a:xfrm>
          <a:prstGeom prst="roundRect">
            <a:avLst/>
          </a:prstGeom>
          <a:solidFill>
            <a:schemeClr val="bg1">
              <a:lumMod val="95000"/>
            </a:schemeClr>
          </a:solidFill>
          <a:ln>
            <a:solidFill>
              <a:srgbClr val="7030A0"/>
            </a:solidFill>
          </a:ln>
        </p:spPr>
        <p:txBody>
          <a:bodyPr wrap="square" lIns="0" tIns="0" rIns="0" bIns="0" rtlCol="0">
            <a:noAutofit/>
          </a:bodyPr>
          <a:lstStyle/>
          <a:p>
            <a:pPr algn="l"/>
            <a:endParaRPr lang="it-IT" sz="1200" dirty="0" smtClean="0">
              <a:solidFill>
                <a:schemeClr val="tx1">
                  <a:lumMod val="75000"/>
                  <a:lumOff val="25000"/>
                </a:schemeClr>
              </a:solidFill>
              <a:latin typeface="+mn-lt"/>
            </a:endParaRPr>
          </a:p>
        </p:txBody>
      </p:sp>
      <p:sp>
        <p:nvSpPr>
          <p:cNvPr id="2" name="Titolo 1">
            <a:extLst>
              <a:ext uri="{FF2B5EF4-FFF2-40B4-BE49-F238E27FC236}">
                <a16:creationId xmlns="" xmlns:a16="http://schemas.microsoft.com/office/drawing/2014/main" id="{352D215A-7D9D-4B71-81A1-3220FCFE316C}"/>
              </a:ext>
            </a:extLst>
          </p:cNvPr>
          <p:cNvSpPr>
            <a:spLocks noGrp="1"/>
          </p:cNvSpPr>
          <p:nvPr>
            <p:ph type="title"/>
          </p:nvPr>
        </p:nvSpPr>
        <p:spPr>
          <a:xfrm>
            <a:off x="561396" y="481140"/>
            <a:ext cx="11340000" cy="432000"/>
          </a:xfrm>
        </p:spPr>
        <p:txBody>
          <a:bodyPr/>
          <a:lstStyle/>
          <a:p>
            <a:r>
              <a:rPr lang="it-IT"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Le vite di milioni di italiani e non solo…</a:t>
            </a:r>
            <a:endParaRPr lang="it-IT"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7" name="Segnaposto testo 4">
            <a:extLst>
              <a:ext uri="{FF2B5EF4-FFF2-40B4-BE49-F238E27FC236}">
                <a16:creationId xmlns="" xmlns:a16="http://schemas.microsoft.com/office/drawing/2014/main" id="{428D8FC0-4DC8-7F4A-AA1F-F12F19656FDD}"/>
              </a:ext>
            </a:extLst>
          </p:cNvPr>
          <p:cNvSpPr>
            <a:spLocks noGrp="1"/>
          </p:cNvSpPr>
          <p:nvPr>
            <p:ph sz="half" idx="1"/>
          </p:nvPr>
        </p:nvSpPr>
        <p:spPr>
          <a:xfrm>
            <a:off x="385095" y="3924396"/>
            <a:ext cx="5541691" cy="2119756"/>
          </a:xfrm>
          <a:noFill/>
          <a:ln w="38100">
            <a:noFill/>
          </a:ln>
        </p:spPr>
        <p:style>
          <a:lnRef idx="2">
            <a:schemeClr val="accent3"/>
          </a:lnRef>
          <a:fillRef idx="1">
            <a:schemeClr val="lt1"/>
          </a:fillRef>
          <a:effectRef idx="0">
            <a:schemeClr val="accent3"/>
          </a:effectRef>
          <a:fontRef idx="minor">
            <a:schemeClr val="dk1"/>
          </a:fontRef>
        </p:style>
        <p:txBody>
          <a:bodyPr/>
          <a:lstStyle/>
          <a:p>
            <a:pPr marL="0" indent="0">
              <a:buNone/>
            </a:pPr>
            <a:r>
              <a:rPr lang="it-IT" dirty="0" smtClean="0">
                <a:ln w="0"/>
                <a:solidFill>
                  <a:schemeClr val="tx1"/>
                </a:solidFill>
                <a:effectLst>
                  <a:outerShdw blurRad="38100" dist="19050" dir="2700000" algn="tl" rotWithShape="0">
                    <a:schemeClr val="dk1">
                      <a:alpha val="40000"/>
                    </a:schemeClr>
                  </a:outerShdw>
                </a:effectLst>
                <a:latin typeface="+mj-lt"/>
              </a:rPr>
              <a:t>Si trasformano completamente da un giorno all’altro: scuole chiuse, locali chiusi, chiese chiuse e tutto ciò che ci sembrava ‘normale’ ci viene d’un tratto tolto. In queste circostanze così drammatiche vediamo di fronte a noi uno scenario apocalittico che ci fa riflettere, forse per la prima volta, su quanto sia preziosa e fragile la nostra vita, le nostre abitudini ed i nostri affetti più cari. </a:t>
            </a:r>
          </a:p>
        </p:txBody>
      </p:sp>
      <p:sp>
        <p:nvSpPr>
          <p:cNvPr id="76" name="Segnaposto testo 3">
            <a:extLst>
              <a:ext uri="{FF2B5EF4-FFF2-40B4-BE49-F238E27FC236}">
                <a16:creationId xmlns="" xmlns:a16="http://schemas.microsoft.com/office/drawing/2014/main" id="{4BB1D872-AE86-6841-98FC-E66E618311AB}"/>
              </a:ext>
            </a:extLst>
          </p:cNvPr>
          <p:cNvSpPr>
            <a:spLocks noGrp="1"/>
          </p:cNvSpPr>
          <p:nvPr>
            <p:ph type="body" sz="quarter" idx="12"/>
          </p:nvPr>
        </p:nvSpPr>
        <p:spPr>
          <a:xfrm>
            <a:off x="6573328" y="3924396"/>
            <a:ext cx="5201111" cy="1191220"/>
          </a:xfrm>
        </p:spPr>
        <p:txBody>
          <a:bodyPr/>
          <a:lstStyle/>
          <a:p>
            <a:pPr marL="0" indent="0">
              <a:buNone/>
            </a:pPr>
            <a:r>
              <a:rPr lang="it-IT" sz="2000" dirty="0" smtClean="0">
                <a:ln w="0"/>
                <a:solidFill>
                  <a:schemeClr val="tx1"/>
                </a:solidFill>
                <a:effectLst>
                  <a:outerShdw blurRad="38100" dist="19050" dir="2700000" algn="tl" rotWithShape="0">
                    <a:schemeClr val="dk1">
                      <a:alpha val="40000"/>
                    </a:schemeClr>
                  </a:outerShdw>
                </a:effectLst>
                <a:latin typeface="+mj-lt"/>
              </a:rPr>
              <a:t>Ed è forse proprio questo il momento perfetto per tutti noi di rimboccarci le maniche, ognuno nelle proprie possibilità, e renderci utili all’altro attraverso piccoli gesti, e riscoprire insieme il senso della parola ‘comunità’. </a:t>
            </a:r>
            <a:endParaRPr lang="it-IT" sz="2000" dirty="0">
              <a:ln w="0"/>
              <a:solidFill>
                <a:schemeClr val="tx1"/>
              </a:solidFill>
              <a:effectLst>
                <a:outerShdw blurRad="38100" dist="19050" dir="2700000" algn="tl" rotWithShape="0">
                  <a:schemeClr val="dk1">
                    <a:alpha val="40000"/>
                  </a:schemeClr>
                </a:outerShdw>
              </a:effectLst>
              <a:latin typeface="+mj-lt"/>
            </a:endParaRPr>
          </a:p>
        </p:txBody>
      </p:sp>
      <p:cxnSp>
        <p:nvCxnSpPr>
          <p:cNvPr id="79" name="Connettore diritto 78" descr="Prima linea di divisione nella diapositiva">
            <a:extLst>
              <a:ext uri="{FF2B5EF4-FFF2-40B4-BE49-F238E27FC236}">
                <a16:creationId xmlns="" xmlns:a16="http://schemas.microsoft.com/office/drawing/2014/main" id="{9A78A0D0-CF23-497E-A110-B0666F32E559}"/>
              </a:ext>
              <a:ext uri="{C183D7F6-B498-43B3-948B-1728B52AA6E4}">
                <adec:decorative xmlns:adec="http://schemas.microsoft.com/office/drawing/2017/decorative" xmlns="" val="1"/>
              </a:ext>
            </a:extLst>
          </p:cNvPr>
          <p:cNvCxnSpPr>
            <a:cxnSpLocks/>
          </p:cNvCxnSpPr>
          <p:nvPr/>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diritto 79" descr="Seconda linea di divisione nella diapositiva">
            <a:extLst>
              <a:ext uri="{FF2B5EF4-FFF2-40B4-BE49-F238E27FC236}">
                <a16:creationId xmlns="" xmlns:a16="http://schemas.microsoft.com/office/drawing/2014/main" id="{71E28D1F-12FD-4E24-882A-D2517290382F}"/>
              </a:ext>
              <a:ext uri="{C183D7F6-B498-43B3-948B-1728B52AA6E4}">
                <adec:decorative xmlns:adec="http://schemas.microsoft.com/office/drawing/2017/decorative" xmlns="" val="1"/>
              </a:ext>
            </a:extLst>
          </p:cNvPr>
          <p:cNvCxnSpPr>
            <a:cxnSpLocks/>
          </p:cNvCxnSpPr>
          <p:nvPr/>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86514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6564" y="204158"/>
            <a:ext cx="8596668" cy="1320800"/>
          </a:xfrm>
        </p:spPr>
        <p:txBody>
          <a:bodyPr/>
          <a:lstStyle/>
          <a:p>
            <a:r>
              <a:rPr lang="it-IT" dirty="0" smtClean="0"/>
              <a:t>In un’intervista a ‘‘Bel tempo si spera’’</a:t>
            </a:r>
            <a:endParaRPr lang="it-IT" dirty="0"/>
          </a:p>
        </p:txBody>
      </p:sp>
      <p:sp>
        <p:nvSpPr>
          <p:cNvPr id="3" name="Segnaposto contenuto 2"/>
          <p:cNvSpPr>
            <a:spLocks noGrp="1"/>
          </p:cNvSpPr>
          <p:nvPr>
            <p:ph sz="half" idx="1"/>
          </p:nvPr>
        </p:nvSpPr>
        <p:spPr>
          <a:xfrm>
            <a:off x="1061729" y="1331190"/>
            <a:ext cx="5472000" cy="4629663"/>
          </a:xfrm>
        </p:spPr>
        <p:style>
          <a:lnRef idx="2">
            <a:schemeClr val="accent2"/>
          </a:lnRef>
          <a:fillRef idx="1">
            <a:schemeClr val="lt1"/>
          </a:fillRef>
          <a:effectRef idx="0">
            <a:schemeClr val="accent2"/>
          </a:effectRef>
          <a:fontRef idx="minor">
            <a:schemeClr val="dk1"/>
          </a:fontRef>
        </p:style>
        <p:txBody>
          <a:bodyPr/>
          <a:lstStyle/>
          <a:p>
            <a:pPr marL="0" indent="0">
              <a:buNone/>
            </a:pPr>
            <a:r>
              <a:rPr lang="it-IT" dirty="0" smtClean="0"/>
              <a:t>Il </a:t>
            </a:r>
            <a:r>
              <a:rPr lang="it-IT" dirty="0"/>
              <a:t>c</a:t>
            </a:r>
            <a:r>
              <a:rPr lang="it-IT" dirty="0" smtClean="0"/>
              <a:t>ardinale </a:t>
            </a:r>
            <a:r>
              <a:rPr lang="it-IT" b="1" dirty="0" smtClean="0"/>
              <a:t>Gianfranco Ravasi </a:t>
            </a:r>
            <a:r>
              <a:rPr lang="it-IT" dirty="0" smtClean="0"/>
              <a:t>(presidente del Pontificio Consiglio della Cultura , oltre che teologo e biblista) nell’intervista a TV2000 ci parla della paura e del timore che si sente nell’aria di tutte le città italiane e del mondo e ci fa notare la differenza sostanziale tra i due concetti: il timore (verso Dio e, in questo caso, verso la malattia) ci porta ad essere </a:t>
            </a:r>
            <a:r>
              <a:rPr lang="it-IT" b="1" dirty="0" smtClean="0"/>
              <a:t>responsabili</a:t>
            </a:r>
            <a:r>
              <a:rPr lang="it-IT" dirty="0" smtClean="0"/>
              <a:t> e ad avere rispetto delle regole che, pur limitando le nostre vite, ci garantiscono una forte sicurezza. E poi parla della paura: colei che atrofizza, ci rende chiusi e ci fa compiere gesti estremi (come i saccheggi ai supermercati). Il cardinale ci mostra quindi una cosa bellissima, ovvero la </a:t>
            </a:r>
            <a:r>
              <a:rPr lang="it-IT" b="1" i="1" dirty="0" smtClean="0"/>
              <a:t>validità nell’avere timore </a:t>
            </a:r>
            <a:r>
              <a:rPr lang="it-IT" dirty="0" smtClean="0"/>
              <a:t>e la </a:t>
            </a:r>
            <a:r>
              <a:rPr lang="it-IT" b="1" i="1" dirty="0" smtClean="0"/>
              <a:t>nocività della paura</a:t>
            </a:r>
            <a:r>
              <a:rPr lang="it-IT" dirty="0" smtClean="0"/>
              <a:t> ai tempi del coronavirus.</a:t>
            </a:r>
            <a:endParaRPr lang="it-IT" dirty="0"/>
          </a:p>
        </p:txBody>
      </p:sp>
      <p:sp>
        <p:nvSpPr>
          <p:cNvPr id="4" name="Segnaposto numero diapositiva 3"/>
          <p:cNvSpPr>
            <a:spLocks noGrp="1"/>
          </p:cNvSpPr>
          <p:nvPr>
            <p:ph type="sldNum" sz="quarter" idx="12"/>
          </p:nvPr>
        </p:nvSpPr>
        <p:spPr/>
        <p:txBody>
          <a:bodyPr/>
          <a:lstStyle/>
          <a:p>
            <a:pPr rtl="0"/>
            <a:fld id="{19B51A1E-902D-48AF-9020-955120F399B6}" type="slidenum">
              <a:rPr lang="it-IT" smtClean="0"/>
              <a:pPr rtl="0"/>
              <a:t>9</a:t>
            </a:fld>
            <a:endParaRPr lang="it-IT" dirty="0"/>
          </a:p>
        </p:txBody>
      </p:sp>
      <p:pic>
        <p:nvPicPr>
          <p:cNvPr id="6" name="Immagine 5"/>
          <p:cNvPicPr>
            <a:picLocks noChangeAspect="1"/>
          </p:cNvPicPr>
          <p:nvPr/>
        </p:nvPicPr>
        <p:blipFill>
          <a:blip r:embed="rId2"/>
          <a:stretch>
            <a:fillRect/>
          </a:stretch>
        </p:blipFill>
        <p:spPr>
          <a:xfrm>
            <a:off x="8323950" y="1010400"/>
            <a:ext cx="3448050" cy="5181600"/>
          </a:xfrm>
          <a:prstGeom prst="rect">
            <a:avLst/>
          </a:prstGeom>
        </p:spPr>
      </p:pic>
    </p:spTree>
    <p:extLst>
      <p:ext uri="{BB962C8B-B14F-4D97-AF65-F5344CB8AC3E}">
        <p14:creationId xmlns:p14="http://schemas.microsoft.com/office/powerpoint/2010/main" val="2705492323"/>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ema di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6141_TF16411174.potx" id="{6DC9D0BF-E5AF-45BB-A689-33D287F35DE8}" vid="{7F4869E0-9160-4256-825B-6A89661A4CE3}"/>
    </a:ext>
  </a:extLst>
</a:theme>
</file>

<file path=ppt/theme/theme2.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1630</Words>
  <Application>Microsoft Office PowerPoint</Application>
  <PresentationFormat>Widescreen</PresentationFormat>
  <Paragraphs>91</Paragraphs>
  <Slides>14</Slides>
  <Notes>3</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14</vt:i4>
      </vt:variant>
    </vt:vector>
  </HeadingPairs>
  <TitlesOfParts>
    <vt:vector size="24" baseType="lpstr">
      <vt:lpstr>Arial</vt:lpstr>
      <vt:lpstr>Berlin Sans FB Demi</vt:lpstr>
      <vt:lpstr>Calibri</vt:lpstr>
      <vt:lpstr>Calibri Light</vt:lpstr>
      <vt:lpstr>Rockwell</vt:lpstr>
      <vt:lpstr>Times New Roman</vt:lpstr>
      <vt:lpstr>Trebuchet MS</vt:lpstr>
      <vt:lpstr>Wingdings 3</vt:lpstr>
      <vt:lpstr>Tema di Office</vt:lpstr>
      <vt:lpstr>Sfaccettatura</vt:lpstr>
      <vt:lpstr>Riempire di senso il tempo del Coronavirus</vt:lpstr>
      <vt:lpstr>Il Co-Vid 19 </vt:lpstr>
      <vt:lpstr>Misure di prevenzione</vt:lpstr>
      <vt:lpstr>La pandemia</vt:lpstr>
      <vt:lpstr>Le misure diventano più serie :</vt:lpstr>
      <vt:lpstr>Per muoversi, all’interno del proprio Comune, è necessaria un’autocertificazione:</vt:lpstr>
      <vt:lpstr>Lo Stato italiano è in trincea insieme a:</vt:lpstr>
      <vt:lpstr>Le vite di milioni di italiani e non solo…</vt:lpstr>
      <vt:lpstr>In un’intervista a ‘‘Bel tempo si spera’’</vt:lpstr>
      <vt:lpstr>Anche la poesia ‘’Nove marzo 2020’’ di Mariangela Gualtieri è una grande testimonianza di ciò che stiamo vivendo quotidianamente molti di noi , e qui lascerò i versi che più mi hanno colpito:</vt:lpstr>
      <vt:lpstr>Ho cercato di analizzare e trarre delle conclusioni da ognuna delle tre parti della poesia e…</vt:lpstr>
      <vt:lpstr>LA RESILIENZA </vt:lpstr>
      <vt:lpstr>La mia esperienza</vt:lpstr>
      <vt:lpstr>Grazie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2020-03-31T12:58:37Z</dcterms:created>
  <dcterms:modified xsi:type="dcterms:W3CDTF">2020-04-06T17:52:58Z</dcterms:modified>
</cp:coreProperties>
</file>