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 id="257" r:id="rId3"/>
    <p:sldId id="258" r:id="rId4"/>
    <p:sldId id="260" r:id="rId5"/>
    <p:sldId id="261" r:id="rId6"/>
    <p:sldId id="262" r:id="rId7"/>
    <p:sldId id="263" r:id="rId8"/>
    <p:sldId id="265" r:id="rId9"/>
    <p:sldId id="266" r:id="rId10"/>
    <p:sldId id="267" r:id="rId11"/>
    <p:sldId id="268" r:id="rId12"/>
    <p:sldId id="264"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94EB"/>
    <a:srgbClr val="B6A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13DE8-6476-4EFB-AD57-8E4CEB139E4C}" v="111" dt="2020-06-09T09:19:09.791"/>
    <p1510:client id="{23AE3656-1978-43FB-A6E9-6CF891BD7CDD}" v="2659" dt="2020-04-05T17:31:11.095"/>
    <p1510:client id="{2ED52A0B-32F4-4D77-A4F8-4A0E880EA41E}" v="7" dt="2020-03-31T14:38:42.442"/>
    <p1510:client id="{328A6A0C-21BD-40F6-8D7F-2AA15AFFB892}" v="198" dt="2020-04-06T22:34:33.020"/>
    <p1510:client id="{3E765111-D18D-4286-B032-DA8668732A52}" v="75" dt="2020-04-05T15:24:13.121"/>
    <p1510:client id="{5A5F6356-88EF-4EDA-A3DC-09622DA41565}" v="744" dt="2020-04-05T14:52:30.282"/>
    <p1510:client id="{6B8D1DE4-2798-47B5-A2D9-273D100C289D}" v="2673" dt="2020-04-06T20:30:32.846"/>
    <p1510:client id="{8262C157-8B11-4ABF-A752-7F4DFE0FA500}" v="1860" dt="2020-04-01T15:00:16.134"/>
    <p1510:client id="{865B9D57-7355-45E1-963F-D771F99E1969}" v="766" dt="2020-03-26T17:00:16.303"/>
    <p1510:client id="{9532FD27-F62B-4B42-9BDE-7C4294D141C9}" v="29" dt="2020-04-06T22:42:23.844"/>
    <p1510:client id="{95B8EE2D-EA7A-4FAF-AD10-89DD8D1D5626}" v="1244" dt="2020-04-07T13:36:21.851"/>
    <p1510:client id="{C2C3A840-C0B4-449D-900B-5B0E463F65EC}" v="419" dt="2020-04-03T16:23:44.703"/>
    <p1510:client id="{C45BD09A-5002-4624-9879-64FB1F92EE37}" v="22" dt="2020-04-03T14:35:42.487"/>
    <p1510:client id="{E4D46377-9034-4914-937A-4F9C19D5C03D}" v="1545" dt="2020-04-06T22:05:08.436"/>
    <p1510:client id="{ED056E65-3D59-4E27-BE61-E295994809F8}" v="1310" dt="2020-06-03T14:41:37.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nte guest" userId="5b691ea8f12c9791" providerId="Windows Live" clId="Web-{328A6A0C-21BD-40F6-8D7F-2AA15AFFB892}"/>
    <pc:docChg chg="modSld">
      <pc:chgData name="Utente guest" userId="5b691ea8f12c9791" providerId="Windows Live" clId="Web-{328A6A0C-21BD-40F6-8D7F-2AA15AFFB892}" dt="2020-04-06T22:34:33.020" v="190"/>
      <pc:docMkLst>
        <pc:docMk/>
      </pc:docMkLst>
      <pc:sldChg chg="modTransition">
        <pc:chgData name="Utente guest" userId="5b691ea8f12c9791" providerId="Windows Live" clId="Web-{328A6A0C-21BD-40F6-8D7F-2AA15AFFB892}" dt="2020-04-06T22:34:33.020" v="190"/>
        <pc:sldMkLst>
          <pc:docMk/>
          <pc:sldMk cId="3962583941" sldId="256"/>
        </pc:sldMkLst>
      </pc:sldChg>
      <pc:sldChg chg="modTransition">
        <pc:chgData name="Utente guest" userId="5b691ea8f12c9791" providerId="Windows Live" clId="Web-{328A6A0C-21BD-40F6-8D7F-2AA15AFFB892}" dt="2020-04-06T22:13:21.116" v="102"/>
        <pc:sldMkLst>
          <pc:docMk/>
          <pc:sldMk cId="1761294076" sldId="257"/>
        </pc:sldMkLst>
      </pc:sldChg>
      <pc:sldChg chg="modTransition">
        <pc:chgData name="Utente guest" userId="5b691ea8f12c9791" providerId="Windows Live" clId="Web-{328A6A0C-21BD-40F6-8D7F-2AA15AFFB892}" dt="2020-04-06T22:13:24.569" v="103"/>
        <pc:sldMkLst>
          <pc:docMk/>
          <pc:sldMk cId="49209587" sldId="258"/>
        </pc:sldMkLst>
      </pc:sldChg>
      <pc:sldChg chg="modTransition">
        <pc:chgData name="Utente guest" userId="5b691ea8f12c9791" providerId="Windows Live" clId="Web-{328A6A0C-21BD-40F6-8D7F-2AA15AFFB892}" dt="2020-04-06T22:13:28.351" v="104"/>
        <pc:sldMkLst>
          <pc:docMk/>
          <pc:sldMk cId="2025586428" sldId="260"/>
        </pc:sldMkLst>
      </pc:sldChg>
      <pc:sldChg chg="modTransition">
        <pc:chgData name="Utente guest" userId="5b691ea8f12c9791" providerId="Windows Live" clId="Web-{328A6A0C-21BD-40F6-8D7F-2AA15AFFB892}" dt="2020-04-06T22:15:40.029" v="105"/>
        <pc:sldMkLst>
          <pc:docMk/>
          <pc:sldMk cId="1050578373" sldId="261"/>
        </pc:sldMkLst>
      </pc:sldChg>
      <pc:sldChg chg="modTransition">
        <pc:chgData name="Utente guest" userId="5b691ea8f12c9791" providerId="Windows Live" clId="Web-{328A6A0C-21BD-40F6-8D7F-2AA15AFFB892}" dt="2020-04-06T22:15:45.607" v="106"/>
        <pc:sldMkLst>
          <pc:docMk/>
          <pc:sldMk cId="2465986271" sldId="262"/>
        </pc:sldMkLst>
      </pc:sldChg>
      <pc:sldChg chg="modTransition">
        <pc:chgData name="Utente guest" userId="5b691ea8f12c9791" providerId="Windows Live" clId="Web-{328A6A0C-21BD-40F6-8D7F-2AA15AFFB892}" dt="2020-04-06T22:15:51.764" v="107"/>
        <pc:sldMkLst>
          <pc:docMk/>
          <pc:sldMk cId="2882874731" sldId="263"/>
        </pc:sldMkLst>
      </pc:sldChg>
      <pc:sldChg chg="modTransition">
        <pc:chgData name="Utente guest" userId="5b691ea8f12c9791" providerId="Windows Live" clId="Web-{328A6A0C-21BD-40F6-8D7F-2AA15AFFB892}" dt="2020-04-06T22:16:25.375" v="112"/>
        <pc:sldMkLst>
          <pc:docMk/>
          <pc:sldMk cId="726690632" sldId="264"/>
        </pc:sldMkLst>
      </pc:sldChg>
      <pc:sldChg chg="modTransition">
        <pc:chgData name="Utente guest" userId="5b691ea8f12c9791" providerId="Windows Live" clId="Web-{328A6A0C-21BD-40F6-8D7F-2AA15AFFB892}" dt="2020-04-06T22:16:00.123" v="108"/>
        <pc:sldMkLst>
          <pc:docMk/>
          <pc:sldMk cId="2223052889" sldId="265"/>
        </pc:sldMkLst>
      </pc:sldChg>
      <pc:sldChg chg="modTransition">
        <pc:chgData name="Utente guest" userId="5b691ea8f12c9791" providerId="Windows Live" clId="Web-{328A6A0C-21BD-40F6-8D7F-2AA15AFFB892}" dt="2020-04-06T22:16:07.374" v="109"/>
        <pc:sldMkLst>
          <pc:docMk/>
          <pc:sldMk cId="1254953513" sldId="266"/>
        </pc:sldMkLst>
      </pc:sldChg>
      <pc:sldChg chg="modTransition">
        <pc:chgData name="Utente guest" userId="5b691ea8f12c9791" providerId="Windows Live" clId="Web-{328A6A0C-21BD-40F6-8D7F-2AA15AFFB892}" dt="2020-04-06T22:16:11.093" v="110"/>
        <pc:sldMkLst>
          <pc:docMk/>
          <pc:sldMk cId="1638421318" sldId="267"/>
        </pc:sldMkLst>
      </pc:sldChg>
      <pc:sldChg chg="modTransition">
        <pc:chgData name="Utente guest" userId="5b691ea8f12c9791" providerId="Windows Live" clId="Web-{328A6A0C-21BD-40F6-8D7F-2AA15AFFB892}" dt="2020-04-06T22:16:21.781" v="111"/>
        <pc:sldMkLst>
          <pc:docMk/>
          <pc:sldMk cId="3205868563" sldId="268"/>
        </pc:sldMkLst>
      </pc:sldChg>
      <pc:sldChg chg="modTransition">
        <pc:chgData name="Utente guest" userId="5b691ea8f12c9791" providerId="Windows Live" clId="Web-{328A6A0C-21BD-40F6-8D7F-2AA15AFFB892}" dt="2020-04-06T22:16:39.985" v="113"/>
        <pc:sldMkLst>
          <pc:docMk/>
          <pc:sldMk cId="3626163291" sldId="269"/>
        </pc:sldMkLst>
      </pc:sldChg>
      <pc:sldChg chg="addSp delSp modSp modTransition">
        <pc:chgData name="Utente guest" userId="5b691ea8f12c9791" providerId="Windows Live" clId="Web-{328A6A0C-21BD-40F6-8D7F-2AA15AFFB892}" dt="2020-04-06T22:26:31.888" v="138" actId="1076"/>
        <pc:sldMkLst>
          <pc:docMk/>
          <pc:sldMk cId="1802325102" sldId="270"/>
        </pc:sldMkLst>
        <pc:spChg chg="mod">
          <ac:chgData name="Utente guest" userId="5b691ea8f12c9791" providerId="Windows Live" clId="Web-{328A6A0C-21BD-40F6-8D7F-2AA15AFFB892}" dt="2020-04-06T22:17:02.689" v="119" actId="20577"/>
          <ac:spMkLst>
            <pc:docMk/>
            <pc:sldMk cId="1802325102" sldId="270"/>
            <ac:spMk id="2" creationId="{A5563D62-B839-4793-B51E-210A2E762C16}"/>
          </ac:spMkLst>
        </pc:spChg>
        <pc:picChg chg="add del mod">
          <ac:chgData name="Utente guest" userId="5b691ea8f12c9791" providerId="Windows Live" clId="Web-{328A6A0C-21BD-40F6-8D7F-2AA15AFFB892}" dt="2020-04-06T22:24:20.835" v="135"/>
          <ac:picMkLst>
            <pc:docMk/>
            <pc:sldMk cId="1802325102" sldId="270"/>
            <ac:picMk id="3" creationId="{F68DDCD5-FCB1-47A0-A118-E682B23919DA}"/>
          </ac:picMkLst>
        </pc:picChg>
        <pc:picChg chg="add mod">
          <ac:chgData name="Utente guest" userId="5b691ea8f12c9791" providerId="Windows Live" clId="Web-{328A6A0C-21BD-40F6-8D7F-2AA15AFFB892}" dt="2020-04-06T22:26:31.888" v="138" actId="1076"/>
          <ac:picMkLst>
            <pc:docMk/>
            <pc:sldMk cId="1802325102" sldId="270"/>
            <ac:picMk id="5" creationId="{14E4B126-CD9B-4494-8C37-005DD6B748C8}"/>
          </ac:picMkLst>
        </pc:picChg>
      </pc:sldChg>
      <pc:sldChg chg="addSp modSp modTransition">
        <pc:chgData name="Utente guest" userId="5b691ea8f12c9791" providerId="Windows Live" clId="Web-{328A6A0C-21BD-40F6-8D7F-2AA15AFFB892}" dt="2020-04-06T22:26:49.576" v="141" actId="1076"/>
        <pc:sldMkLst>
          <pc:docMk/>
          <pc:sldMk cId="1139512356" sldId="271"/>
        </pc:sldMkLst>
        <pc:spChg chg="mod">
          <ac:chgData name="Utente guest" userId="5b691ea8f12c9791" providerId="Windows Live" clId="Web-{328A6A0C-21BD-40F6-8D7F-2AA15AFFB892}" dt="2020-04-06T22:17:19.252" v="124" actId="20577"/>
          <ac:spMkLst>
            <pc:docMk/>
            <pc:sldMk cId="1139512356" sldId="271"/>
            <ac:spMk id="2" creationId="{9B5CAA7C-3F09-4DD8-B407-E9FB63714B9E}"/>
          </ac:spMkLst>
        </pc:spChg>
        <pc:picChg chg="add mod">
          <ac:chgData name="Utente guest" userId="5b691ea8f12c9791" providerId="Windows Live" clId="Web-{328A6A0C-21BD-40F6-8D7F-2AA15AFFB892}" dt="2020-04-06T22:26:49.576" v="141" actId="1076"/>
          <ac:picMkLst>
            <pc:docMk/>
            <pc:sldMk cId="1139512356" sldId="271"/>
            <ac:picMk id="3" creationId="{7929F752-F341-4BD0-9C3B-07F8AFCEA56D}"/>
          </ac:picMkLst>
        </pc:picChg>
      </pc:sldChg>
      <pc:sldChg chg="addSp modSp modTransition">
        <pc:chgData name="Utente guest" userId="5b691ea8f12c9791" providerId="Windows Live" clId="Web-{328A6A0C-21BD-40F6-8D7F-2AA15AFFB892}" dt="2020-04-06T22:32:12.919" v="182" actId="1076"/>
        <pc:sldMkLst>
          <pc:docMk/>
          <pc:sldMk cId="3257791068" sldId="272"/>
        </pc:sldMkLst>
        <pc:picChg chg="add mod">
          <ac:chgData name="Utente guest" userId="5b691ea8f12c9791" providerId="Windows Live" clId="Web-{328A6A0C-21BD-40F6-8D7F-2AA15AFFB892}" dt="2020-04-06T22:32:12.919" v="182" actId="1076"/>
          <ac:picMkLst>
            <pc:docMk/>
            <pc:sldMk cId="3257791068" sldId="272"/>
            <ac:picMk id="3" creationId="{4A04469C-6520-4849-9E82-2391A74DA9FE}"/>
          </ac:picMkLst>
        </pc:picChg>
      </pc:sldChg>
      <pc:sldChg chg="addSp modSp modTransition">
        <pc:chgData name="Utente guest" userId="5b691ea8f12c9791" providerId="Windows Live" clId="Web-{328A6A0C-21BD-40F6-8D7F-2AA15AFFB892}" dt="2020-04-06T22:27:26.406" v="147" actId="1076"/>
        <pc:sldMkLst>
          <pc:docMk/>
          <pc:sldMk cId="1759890435" sldId="273"/>
        </pc:sldMkLst>
        <pc:picChg chg="add mod">
          <ac:chgData name="Utente guest" userId="5b691ea8f12c9791" providerId="Windows Live" clId="Web-{328A6A0C-21BD-40F6-8D7F-2AA15AFFB892}" dt="2020-04-06T22:27:26.406" v="147" actId="1076"/>
          <ac:picMkLst>
            <pc:docMk/>
            <pc:sldMk cId="1759890435" sldId="273"/>
            <ac:picMk id="3" creationId="{FD433ECF-A9DB-43F8-A6DA-C1039F99BE16}"/>
          </ac:picMkLst>
        </pc:picChg>
      </pc:sldChg>
      <pc:sldChg chg="addSp delSp modSp modTransition">
        <pc:chgData name="Utente guest" userId="5b691ea8f12c9791" providerId="Windows Live" clId="Web-{328A6A0C-21BD-40F6-8D7F-2AA15AFFB892}" dt="2020-04-06T22:32:25.295" v="183" actId="14100"/>
        <pc:sldMkLst>
          <pc:docMk/>
          <pc:sldMk cId="1129562385" sldId="274"/>
        </pc:sldMkLst>
        <pc:picChg chg="add del mod">
          <ac:chgData name="Utente guest" userId="5b691ea8f12c9791" providerId="Windows Live" clId="Web-{328A6A0C-21BD-40F6-8D7F-2AA15AFFB892}" dt="2020-04-06T22:28:13.080" v="156"/>
          <ac:picMkLst>
            <pc:docMk/>
            <pc:sldMk cId="1129562385" sldId="274"/>
            <ac:picMk id="3" creationId="{FA9C7C6D-7FDB-46C2-8BA3-F671DE7796A5}"/>
          </ac:picMkLst>
        </pc:picChg>
        <pc:picChg chg="add mod">
          <ac:chgData name="Utente guest" userId="5b691ea8f12c9791" providerId="Windows Live" clId="Web-{328A6A0C-21BD-40F6-8D7F-2AA15AFFB892}" dt="2020-04-06T22:32:25.295" v="183" actId="14100"/>
          <ac:picMkLst>
            <pc:docMk/>
            <pc:sldMk cId="1129562385" sldId="274"/>
            <ac:picMk id="5" creationId="{2D335217-6390-400D-BE96-B448604800A1}"/>
          </ac:picMkLst>
        </pc:picChg>
      </pc:sldChg>
      <pc:sldChg chg="addSp delSp modSp modTransition">
        <pc:chgData name="Utente guest" userId="5b691ea8f12c9791" providerId="Windows Live" clId="Web-{328A6A0C-21BD-40F6-8D7F-2AA15AFFB892}" dt="2020-04-06T22:30:09.617" v="176" actId="1076"/>
        <pc:sldMkLst>
          <pc:docMk/>
          <pc:sldMk cId="2278994505" sldId="275"/>
        </pc:sldMkLst>
        <pc:spChg chg="mod">
          <ac:chgData name="Utente guest" userId="5b691ea8f12c9791" providerId="Windows Live" clId="Web-{328A6A0C-21BD-40F6-8D7F-2AA15AFFB892}" dt="2020-04-06T22:30:03.226" v="172" actId="20577"/>
          <ac:spMkLst>
            <pc:docMk/>
            <pc:sldMk cId="2278994505" sldId="275"/>
            <ac:spMk id="2" creationId="{9D460736-199B-4D77-8E15-6D3F7294D280}"/>
          </ac:spMkLst>
        </pc:spChg>
        <pc:picChg chg="add del mod">
          <ac:chgData name="Utente guest" userId="5b691ea8f12c9791" providerId="Windows Live" clId="Web-{328A6A0C-21BD-40F6-8D7F-2AA15AFFB892}" dt="2020-04-06T22:29:31.865" v="168"/>
          <ac:picMkLst>
            <pc:docMk/>
            <pc:sldMk cId="2278994505" sldId="275"/>
            <ac:picMk id="3" creationId="{31B4EB9E-2244-488E-A503-94E25BF77726}"/>
          </ac:picMkLst>
        </pc:picChg>
        <pc:picChg chg="add mod">
          <ac:chgData name="Utente guest" userId="5b691ea8f12c9791" providerId="Windows Live" clId="Web-{328A6A0C-21BD-40F6-8D7F-2AA15AFFB892}" dt="2020-04-06T22:30:09.617" v="176" actId="1076"/>
          <ac:picMkLst>
            <pc:docMk/>
            <pc:sldMk cId="2278994505" sldId="275"/>
            <ac:picMk id="5" creationId="{ED70CC34-4A55-4B88-9CFC-92076DDFF44A}"/>
          </ac:picMkLst>
        </pc:picChg>
      </pc:sldChg>
      <pc:sldChg chg="addSp modSp modTransition">
        <pc:chgData name="Utente guest" userId="5b691ea8f12c9791" providerId="Windows Live" clId="Web-{328A6A0C-21BD-40F6-8D7F-2AA15AFFB892}" dt="2020-04-06T22:30:22.617" v="179" actId="1076"/>
        <pc:sldMkLst>
          <pc:docMk/>
          <pc:sldMk cId="2320390680" sldId="276"/>
        </pc:sldMkLst>
        <pc:picChg chg="add mod">
          <ac:chgData name="Utente guest" userId="5b691ea8f12c9791" providerId="Windows Live" clId="Web-{328A6A0C-21BD-40F6-8D7F-2AA15AFFB892}" dt="2020-04-06T22:30:22.617" v="179" actId="1076"/>
          <ac:picMkLst>
            <pc:docMk/>
            <pc:sldMk cId="2320390680" sldId="276"/>
            <ac:picMk id="3" creationId="{BE7253E4-AB21-4706-BC0B-C80599C6BC14}"/>
          </ac:picMkLst>
        </pc:picChg>
      </pc:sldChg>
      <pc:sldChg chg="addSp modSp modTransition">
        <pc:chgData name="Utente guest" userId="5b691ea8f12c9791" providerId="Windows Live" clId="Web-{328A6A0C-21BD-40F6-8D7F-2AA15AFFB892}" dt="2020-04-06T22:30:36.368" v="181" actId="1076"/>
        <pc:sldMkLst>
          <pc:docMk/>
          <pc:sldMk cId="4179096778" sldId="277"/>
        </pc:sldMkLst>
        <pc:picChg chg="add mod">
          <ac:chgData name="Utente guest" userId="5b691ea8f12c9791" providerId="Windows Live" clId="Web-{328A6A0C-21BD-40F6-8D7F-2AA15AFFB892}" dt="2020-04-06T22:30:36.368" v="181" actId="1076"/>
          <ac:picMkLst>
            <pc:docMk/>
            <pc:sldMk cId="4179096778" sldId="277"/>
            <ac:picMk id="3" creationId="{1F0326A0-3062-48A1-A795-D7B558A50183}"/>
          </ac:picMkLst>
        </pc:picChg>
      </pc:sldChg>
      <pc:sldChg chg="addSp delSp modSp mod modTransition modClrScheme setClrOvrMap delDesignElem chgLayout">
        <pc:chgData name="Utente guest" userId="5b691ea8f12c9791" providerId="Windows Live" clId="Web-{328A6A0C-21BD-40F6-8D7F-2AA15AFFB892}" dt="2020-04-06T22:18:17.739" v="132"/>
        <pc:sldMkLst>
          <pc:docMk/>
          <pc:sldMk cId="3487293541" sldId="278"/>
        </pc:sldMkLst>
        <pc:spChg chg="add del mod">
          <ac:chgData name="Utente guest" userId="5b691ea8f12c9791" providerId="Windows Live" clId="Web-{328A6A0C-21BD-40F6-8D7F-2AA15AFFB892}" dt="2020-04-06T22:07:59.773" v="5"/>
          <ac:spMkLst>
            <pc:docMk/>
            <pc:sldMk cId="3487293541" sldId="278"/>
            <ac:spMk id="2" creationId="{3B6F3C04-863C-4312-BE52-67524B43E3A5}"/>
          </ac:spMkLst>
        </pc:spChg>
        <pc:spChg chg="add del mod">
          <ac:chgData name="Utente guest" userId="5b691ea8f12c9791" providerId="Windows Live" clId="Web-{328A6A0C-21BD-40F6-8D7F-2AA15AFFB892}" dt="2020-04-06T22:08:04.320" v="6"/>
          <ac:spMkLst>
            <pc:docMk/>
            <pc:sldMk cId="3487293541" sldId="278"/>
            <ac:spMk id="3" creationId="{8708A3F1-EFBA-4463-919B-AEAA3DD66AE7}"/>
          </ac:spMkLst>
        </pc:spChg>
        <pc:spChg chg="add del mod ord">
          <ac:chgData name="Utente guest" userId="5b691ea8f12c9791" providerId="Windows Live" clId="Web-{328A6A0C-21BD-40F6-8D7F-2AA15AFFB892}" dt="2020-04-06T22:09:13.120" v="12"/>
          <ac:spMkLst>
            <pc:docMk/>
            <pc:sldMk cId="3487293541" sldId="278"/>
            <ac:spMk id="5" creationId="{5B9F7EA0-38C7-4859-A61B-BC2A785A1FA9}"/>
          </ac:spMkLst>
        </pc:spChg>
        <pc:spChg chg="add del mod ord">
          <ac:chgData name="Utente guest" userId="5b691ea8f12c9791" providerId="Windows Live" clId="Web-{328A6A0C-21BD-40F6-8D7F-2AA15AFFB892}" dt="2020-04-06T22:09:13.120" v="12"/>
          <ac:spMkLst>
            <pc:docMk/>
            <pc:sldMk cId="3487293541" sldId="278"/>
            <ac:spMk id="6" creationId="{780F2B94-330D-42C5-B88F-299A4958DDC1}"/>
          </ac:spMkLst>
        </pc:spChg>
        <pc:spChg chg="del">
          <ac:chgData name="Utente guest" userId="5b691ea8f12c9791" providerId="Windows Live" clId="Web-{328A6A0C-21BD-40F6-8D7F-2AA15AFFB892}" dt="2020-04-06T22:07:41.116" v="0"/>
          <ac:spMkLst>
            <pc:docMk/>
            <pc:sldMk cId="3487293541" sldId="278"/>
            <ac:spMk id="7" creationId="{DCF4EB5C-ED25-4675-8255-2F5B12CFFCF0}"/>
          </ac:spMkLst>
        </pc:spChg>
        <pc:spChg chg="add del">
          <ac:chgData name="Utente guest" userId="5b691ea8f12c9791" providerId="Windows Live" clId="Web-{328A6A0C-21BD-40F6-8D7F-2AA15AFFB892}" dt="2020-04-06T22:08:43.744" v="10"/>
          <ac:spMkLst>
            <pc:docMk/>
            <pc:sldMk cId="3487293541" sldId="278"/>
            <ac:spMk id="8" creationId="{A43B05A4-157F-403C-939A-ED1B6A0A029C}"/>
          </ac:spMkLst>
        </pc:spChg>
        <pc:spChg chg="del">
          <ac:chgData name="Utente guest" userId="5b691ea8f12c9791" providerId="Windows Live" clId="Web-{328A6A0C-21BD-40F6-8D7F-2AA15AFFB892}" dt="2020-04-06T22:07:41.116" v="0"/>
          <ac:spMkLst>
            <pc:docMk/>
            <pc:sldMk cId="3487293541" sldId="278"/>
            <ac:spMk id="9" creationId="{9514EC6E-A557-42A2-BCDC-3ABFFC5E564D}"/>
          </ac:spMkLst>
        </pc:spChg>
        <pc:spChg chg="add del">
          <ac:chgData name="Utente guest" userId="5b691ea8f12c9791" providerId="Windows Live" clId="Web-{328A6A0C-21BD-40F6-8D7F-2AA15AFFB892}" dt="2020-04-06T22:08:43.744" v="10"/>
          <ac:spMkLst>
            <pc:docMk/>
            <pc:sldMk cId="3487293541" sldId="278"/>
            <ac:spMk id="10" creationId="{E8CCE107-A70B-4916-9A0B-751C70B9B597}"/>
          </ac:spMkLst>
        </pc:spChg>
        <pc:spChg chg="del">
          <ac:chgData name="Utente guest" userId="5b691ea8f12c9791" providerId="Windows Live" clId="Web-{328A6A0C-21BD-40F6-8D7F-2AA15AFFB892}" dt="2020-04-06T22:07:41.116" v="0"/>
          <ac:spMkLst>
            <pc:docMk/>
            <pc:sldMk cId="3487293541" sldId="278"/>
            <ac:spMk id="11" creationId="{905482C9-EB42-4BFE-95BF-7FD661F07657}"/>
          </ac:spMkLst>
        </pc:spChg>
        <pc:spChg chg="add del">
          <ac:chgData name="Utente guest" userId="5b691ea8f12c9791" providerId="Windows Live" clId="Web-{328A6A0C-21BD-40F6-8D7F-2AA15AFFB892}" dt="2020-04-06T22:08:43.744" v="10"/>
          <ac:spMkLst>
            <pc:docMk/>
            <pc:sldMk cId="3487293541" sldId="278"/>
            <ac:spMk id="12" creationId="{9A925BC7-7CC5-4A0C-9B3D-8829EBF281BD}"/>
          </ac:spMkLst>
        </pc:spChg>
        <pc:spChg chg="del">
          <ac:chgData name="Utente guest" userId="5b691ea8f12c9791" providerId="Windows Live" clId="Web-{328A6A0C-21BD-40F6-8D7F-2AA15AFFB892}" dt="2020-04-06T22:07:41.116" v="0"/>
          <ac:spMkLst>
            <pc:docMk/>
            <pc:sldMk cId="3487293541" sldId="278"/>
            <ac:spMk id="13" creationId="{7539E646-A625-4A26-86ED-BD90EDD329F7}"/>
          </ac:spMkLst>
        </pc:spChg>
        <pc:spChg chg="add del">
          <ac:chgData name="Utente guest" userId="5b691ea8f12c9791" providerId="Windows Live" clId="Web-{328A6A0C-21BD-40F6-8D7F-2AA15AFFB892}" dt="2020-04-06T22:08:43.744" v="10"/>
          <ac:spMkLst>
            <pc:docMk/>
            <pc:sldMk cId="3487293541" sldId="278"/>
            <ac:spMk id="14" creationId="{6E67D916-28C7-4965-BA3C-287FB857979C}"/>
          </ac:spMkLst>
        </pc:spChg>
        <pc:spChg chg="del">
          <ac:chgData name="Utente guest" userId="5b691ea8f12c9791" providerId="Windows Live" clId="Web-{328A6A0C-21BD-40F6-8D7F-2AA15AFFB892}" dt="2020-04-06T22:07:41.116" v="0"/>
          <ac:spMkLst>
            <pc:docMk/>
            <pc:sldMk cId="3487293541" sldId="278"/>
            <ac:spMk id="15" creationId="{9DD60C94-0C9C-47B7-BE88-045235ACCC6A}"/>
          </ac:spMkLst>
        </pc:spChg>
        <pc:spChg chg="add del">
          <ac:chgData name="Utente guest" userId="5b691ea8f12c9791" providerId="Windows Live" clId="Web-{328A6A0C-21BD-40F6-8D7F-2AA15AFFB892}" dt="2020-04-06T22:08:43.712" v="9"/>
          <ac:spMkLst>
            <pc:docMk/>
            <pc:sldMk cId="3487293541" sldId="278"/>
            <ac:spMk id="16" creationId="{C05729A4-6F0F-4423-AD0C-EF27345E6187}"/>
          </ac:spMkLst>
        </pc:spChg>
        <pc:spChg chg="del">
          <ac:chgData name="Utente guest" userId="5b691ea8f12c9791" providerId="Windows Live" clId="Web-{328A6A0C-21BD-40F6-8D7F-2AA15AFFB892}" dt="2020-04-06T22:07:41.116" v="0"/>
          <ac:spMkLst>
            <pc:docMk/>
            <pc:sldMk cId="3487293541" sldId="278"/>
            <ac:spMk id="17" creationId="{BFCF7016-AC99-433F-B943-24C3736E0602}"/>
          </ac:spMkLst>
        </pc:spChg>
        <pc:spChg chg="add del">
          <ac:chgData name="Utente guest" userId="5b691ea8f12c9791" providerId="Windows Live" clId="Web-{328A6A0C-21BD-40F6-8D7F-2AA15AFFB892}" dt="2020-04-06T22:08:43.712" v="9"/>
          <ac:spMkLst>
            <pc:docMk/>
            <pc:sldMk cId="3487293541" sldId="278"/>
            <ac:spMk id="18" creationId="{204CB79E-F775-42E6-994C-D5FA8C176B65}"/>
          </ac:spMkLst>
        </pc:spChg>
        <pc:spChg chg="del">
          <ac:chgData name="Utente guest" userId="5b691ea8f12c9791" providerId="Windows Live" clId="Web-{328A6A0C-21BD-40F6-8D7F-2AA15AFFB892}" dt="2020-04-06T22:07:41.116" v="0"/>
          <ac:spMkLst>
            <pc:docMk/>
            <pc:sldMk cId="3487293541" sldId="278"/>
            <ac:spMk id="19" creationId="{A03737D1-A930-4E3E-9160-3CD4AEC72AB7}"/>
          </ac:spMkLst>
        </pc:spChg>
        <pc:spChg chg="add del">
          <ac:chgData name="Utente guest" userId="5b691ea8f12c9791" providerId="Windows Live" clId="Web-{328A6A0C-21BD-40F6-8D7F-2AA15AFFB892}" dt="2020-04-06T22:08:56.182" v="11"/>
          <ac:spMkLst>
            <pc:docMk/>
            <pc:sldMk cId="3487293541" sldId="278"/>
            <ac:spMk id="20" creationId="{C05729A4-6F0F-4423-AD0C-EF27345E6187}"/>
          </ac:spMkLst>
        </pc:spChg>
        <pc:spChg chg="del">
          <ac:chgData name="Utente guest" userId="5b691ea8f12c9791" providerId="Windows Live" clId="Web-{328A6A0C-21BD-40F6-8D7F-2AA15AFFB892}" dt="2020-04-06T22:07:41.116" v="0"/>
          <ac:spMkLst>
            <pc:docMk/>
            <pc:sldMk cId="3487293541" sldId="278"/>
            <ac:spMk id="21" creationId="{F71CFF33-010E-4E26-A285-83B182982358}"/>
          </ac:spMkLst>
        </pc:spChg>
        <pc:spChg chg="add del">
          <ac:chgData name="Utente guest" userId="5b691ea8f12c9791" providerId="Windows Live" clId="Web-{328A6A0C-21BD-40F6-8D7F-2AA15AFFB892}" dt="2020-04-06T22:08:56.182" v="11"/>
          <ac:spMkLst>
            <pc:docMk/>
            <pc:sldMk cId="3487293541" sldId="278"/>
            <ac:spMk id="22" creationId="{204CB79E-F775-42E6-994C-D5FA8C176B65}"/>
          </ac:spMkLst>
        </pc:spChg>
        <pc:spChg chg="add del">
          <ac:chgData name="Utente guest" userId="5b691ea8f12c9791" providerId="Windows Live" clId="Web-{328A6A0C-21BD-40F6-8D7F-2AA15AFFB892}" dt="2020-04-06T22:08:43.712" v="9"/>
          <ac:spMkLst>
            <pc:docMk/>
            <pc:sldMk cId="3487293541" sldId="278"/>
            <ac:spMk id="23" creationId="{3AAB5B94-95EF-4963-859C-1FA406D62CA2}"/>
          </ac:spMkLst>
        </pc:spChg>
        <pc:spChg chg="add del">
          <ac:chgData name="Utente guest" userId="5b691ea8f12c9791" providerId="Windows Live" clId="Web-{328A6A0C-21BD-40F6-8D7F-2AA15AFFB892}" dt="2020-04-06T22:08:56.182" v="11"/>
          <ac:spMkLst>
            <pc:docMk/>
            <pc:sldMk cId="3487293541" sldId="278"/>
            <ac:spMk id="24" creationId="{3AAB5B94-95EF-4963-859C-1FA406D62CA2}"/>
          </ac:spMkLst>
        </pc:spChg>
        <pc:spChg chg="add del">
          <ac:chgData name="Utente guest" userId="5b691ea8f12c9791" providerId="Windows Live" clId="Web-{328A6A0C-21BD-40F6-8D7F-2AA15AFFB892}" dt="2020-04-06T22:08:56.182" v="11"/>
          <ac:spMkLst>
            <pc:docMk/>
            <pc:sldMk cId="3487293541" sldId="278"/>
            <ac:spMk id="25" creationId="{C3B48AF3-D611-4AFE-8DB7-A6FE2B64BA35}"/>
          </ac:spMkLst>
        </pc:spChg>
        <pc:spChg chg="add del mod ord">
          <ac:chgData name="Utente guest" userId="5b691ea8f12c9791" providerId="Windows Live" clId="Web-{328A6A0C-21BD-40F6-8D7F-2AA15AFFB892}" dt="2020-04-06T22:09:13.120" v="12"/>
          <ac:spMkLst>
            <pc:docMk/>
            <pc:sldMk cId="3487293541" sldId="278"/>
            <ac:spMk id="26" creationId="{FF500D82-8730-4F8C-8338-961C63A4876F}"/>
          </ac:spMkLst>
        </pc:spChg>
        <pc:spChg chg="add del">
          <ac:chgData name="Utente guest" userId="5b691ea8f12c9791" providerId="Windows Live" clId="Web-{328A6A0C-21BD-40F6-8D7F-2AA15AFFB892}" dt="2020-04-06T22:08:56.182" v="11"/>
          <ac:spMkLst>
            <pc:docMk/>
            <pc:sldMk cId="3487293541" sldId="278"/>
            <ac:spMk id="27" creationId="{B6F38636-68E6-4366-B3BE-E1D4A80D5BDF}"/>
          </ac:spMkLst>
        </pc:spChg>
        <pc:spChg chg="add del">
          <ac:chgData name="Utente guest" userId="5b691ea8f12c9791" providerId="Windows Live" clId="Web-{328A6A0C-21BD-40F6-8D7F-2AA15AFFB892}" dt="2020-04-06T22:11:41.955" v="90"/>
          <ac:spMkLst>
            <pc:docMk/>
            <pc:sldMk cId="3487293541" sldId="278"/>
            <ac:spMk id="28" creationId="{65D9C196-56A3-4D2B-B250-2501F51B4C14}"/>
          </ac:spMkLst>
        </pc:spChg>
        <pc:spChg chg="add del">
          <ac:chgData name="Utente guest" userId="5b691ea8f12c9791" providerId="Windows Live" clId="Web-{328A6A0C-21BD-40F6-8D7F-2AA15AFFB892}" dt="2020-04-06T22:08:56.182" v="11"/>
          <ac:spMkLst>
            <pc:docMk/>
            <pc:sldMk cId="3487293541" sldId="278"/>
            <ac:spMk id="29" creationId="{38DFAEBF-B728-4ABC-ACD2-04B493BF0B2E}"/>
          </ac:spMkLst>
        </pc:spChg>
        <pc:spChg chg="add del">
          <ac:chgData name="Utente guest" userId="5b691ea8f12c9791" providerId="Windows Live" clId="Web-{328A6A0C-21BD-40F6-8D7F-2AA15AFFB892}" dt="2020-04-06T22:11:41.955" v="90"/>
          <ac:spMkLst>
            <pc:docMk/>
            <pc:sldMk cId="3487293541" sldId="278"/>
            <ac:spMk id="30" creationId="{3A6EBF77-A535-4798-83D5-C5D9C36BFA83}"/>
          </ac:spMkLst>
        </pc:spChg>
        <pc:spChg chg="add del">
          <ac:chgData name="Utente guest" userId="5b691ea8f12c9791" providerId="Windows Live" clId="Web-{328A6A0C-21BD-40F6-8D7F-2AA15AFFB892}" dt="2020-04-06T22:08:56.182" v="11"/>
          <ac:spMkLst>
            <pc:docMk/>
            <pc:sldMk cId="3487293541" sldId="278"/>
            <ac:spMk id="31" creationId="{43063576-59D4-421D-96AD-DEF0BC506CB2}"/>
          </ac:spMkLst>
        </pc:spChg>
        <pc:spChg chg="add del">
          <ac:chgData name="Utente guest" userId="5b691ea8f12c9791" providerId="Windows Live" clId="Web-{328A6A0C-21BD-40F6-8D7F-2AA15AFFB892}" dt="2020-04-06T22:11:41.955" v="90"/>
          <ac:spMkLst>
            <pc:docMk/>
            <pc:sldMk cId="3487293541" sldId="278"/>
            <ac:spMk id="32" creationId="{DDB2DB23-D2D0-4E56-A97D-E9B80FD3E4A7}"/>
          </ac:spMkLst>
        </pc:spChg>
        <pc:spChg chg="add del">
          <ac:chgData name="Utente guest" userId="5b691ea8f12c9791" providerId="Windows Live" clId="Web-{328A6A0C-21BD-40F6-8D7F-2AA15AFFB892}" dt="2020-04-06T22:08:56.182" v="11"/>
          <ac:spMkLst>
            <pc:docMk/>
            <pc:sldMk cId="3487293541" sldId="278"/>
            <ac:spMk id="33" creationId="{A2AB0EF7-4532-48F4-A87C-16AC639C1949}"/>
          </ac:spMkLst>
        </pc:spChg>
        <pc:spChg chg="add mod">
          <ac:chgData name="Utente guest" userId="5b691ea8f12c9791" providerId="Windows Live" clId="Web-{328A6A0C-21BD-40F6-8D7F-2AA15AFFB892}" dt="2020-04-06T22:12:21.848" v="98" actId="20577"/>
          <ac:spMkLst>
            <pc:docMk/>
            <pc:sldMk cId="3487293541" sldId="278"/>
            <ac:spMk id="34" creationId="{B1A8F3EE-9A3C-4E73-B94C-D7A0ECD4DC20}"/>
          </ac:spMkLst>
        </pc:spChg>
        <pc:spChg chg="add del">
          <ac:chgData name="Utente guest" userId="5b691ea8f12c9791" providerId="Windows Live" clId="Web-{328A6A0C-21BD-40F6-8D7F-2AA15AFFB892}" dt="2020-04-06T22:11:56.284" v="92"/>
          <ac:spMkLst>
            <pc:docMk/>
            <pc:sldMk cId="3487293541" sldId="278"/>
            <ac:spMk id="37" creationId="{77F2BB43-1E8B-40A7-9733-9AEE76BFE22A}"/>
          </ac:spMkLst>
        </pc:spChg>
        <pc:spChg chg="add del">
          <ac:chgData name="Utente guest" userId="5b691ea8f12c9791" providerId="Windows Live" clId="Web-{328A6A0C-21BD-40F6-8D7F-2AA15AFFB892}" dt="2020-04-06T22:11:56.284" v="92"/>
          <ac:spMkLst>
            <pc:docMk/>
            <pc:sldMk cId="3487293541" sldId="278"/>
            <ac:spMk id="38" creationId="{2F2499BD-C67D-4CD4-9747-4DCC7EF1FC2F}"/>
          </ac:spMkLst>
        </pc:spChg>
        <pc:spChg chg="add del">
          <ac:chgData name="Utente guest" userId="5b691ea8f12c9791" providerId="Windows Live" clId="Web-{328A6A0C-21BD-40F6-8D7F-2AA15AFFB892}" dt="2020-04-06T22:11:56.284" v="92"/>
          <ac:spMkLst>
            <pc:docMk/>
            <pc:sldMk cId="3487293541" sldId="278"/>
            <ac:spMk id="39" creationId="{80D02CAC-A533-4E24-84A6-B3171E16A274}"/>
          </ac:spMkLst>
        </pc:spChg>
        <pc:spChg chg="add del">
          <ac:chgData name="Utente guest" userId="5b691ea8f12c9791" providerId="Windows Live" clId="Web-{328A6A0C-21BD-40F6-8D7F-2AA15AFFB892}" dt="2020-04-06T22:11:41.939" v="89"/>
          <ac:spMkLst>
            <pc:docMk/>
            <pc:sldMk cId="3487293541" sldId="278"/>
            <ac:spMk id="40" creationId="{77F2BB43-1E8B-40A7-9733-9AEE76BFE22A}"/>
          </ac:spMkLst>
        </pc:spChg>
        <pc:spChg chg="add del">
          <ac:chgData name="Utente guest" userId="5b691ea8f12c9791" providerId="Windows Live" clId="Web-{328A6A0C-21BD-40F6-8D7F-2AA15AFFB892}" dt="2020-04-06T22:11:56.284" v="92"/>
          <ac:spMkLst>
            <pc:docMk/>
            <pc:sldMk cId="3487293541" sldId="278"/>
            <ac:spMk id="41" creationId="{44DBAF48-B17B-4AA7-9E99-4EC0C9905827}"/>
          </ac:spMkLst>
        </pc:spChg>
        <pc:spChg chg="add del">
          <ac:chgData name="Utente guest" userId="5b691ea8f12c9791" providerId="Windows Live" clId="Web-{328A6A0C-21BD-40F6-8D7F-2AA15AFFB892}" dt="2020-04-06T22:11:41.939" v="89"/>
          <ac:spMkLst>
            <pc:docMk/>
            <pc:sldMk cId="3487293541" sldId="278"/>
            <ac:spMk id="42" creationId="{2F2499BD-C67D-4CD4-9747-4DCC7EF1FC2F}"/>
          </ac:spMkLst>
        </pc:spChg>
        <pc:spChg chg="add del">
          <ac:chgData name="Utente guest" userId="5b691ea8f12c9791" providerId="Windows Live" clId="Web-{328A6A0C-21BD-40F6-8D7F-2AA15AFFB892}" dt="2020-04-06T22:11:56.284" v="92"/>
          <ac:spMkLst>
            <pc:docMk/>
            <pc:sldMk cId="3487293541" sldId="278"/>
            <ac:spMk id="43" creationId="{C946306D-5ADD-463A-949A-DEEBA39D70DC}"/>
          </ac:spMkLst>
        </pc:spChg>
        <pc:spChg chg="add del">
          <ac:chgData name="Utente guest" userId="5b691ea8f12c9791" providerId="Windows Live" clId="Web-{328A6A0C-21BD-40F6-8D7F-2AA15AFFB892}" dt="2020-04-06T22:11:41.939" v="89"/>
          <ac:spMkLst>
            <pc:docMk/>
            <pc:sldMk cId="3487293541" sldId="278"/>
            <ac:spMk id="44" creationId="{80D02CAC-A533-4E24-84A6-B3171E16A274}"/>
          </ac:spMkLst>
        </pc:spChg>
        <pc:spChg chg="add del">
          <ac:chgData name="Utente guest" userId="5b691ea8f12c9791" providerId="Windows Live" clId="Web-{328A6A0C-21BD-40F6-8D7F-2AA15AFFB892}" dt="2020-04-06T22:11:41.939" v="89"/>
          <ac:spMkLst>
            <pc:docMk/>
            <pc:sldMk cId="3487293541" sldId="278"/>
            <ac:spMk id="46" creationId="{44DBAF48-B17B-4AA7-9E99-4EC0C9905827}"/>
          </ac:spMkLst>
        </pc:spChg>
        <pc:spChg chg="add del">
          <ac:chgData name="Utente guest" userId="5b691ea8f12c9791" providerId="Windows Live" clId="Web-{328A6A0C-21BD-40F6-8D7F-2AA15AFFB892}" dt="2020-04-06T22:11:56.284" v="92"/>
          <ac:spMkLst>
            <pc:docMk/>
            <pc:sldMk cId="3487293541" sldId="278"/>
            <ac:spMk id="50" creationId="{A473A035-1F9A-4381-AC96-683CD2DF5DE8}"/>
          </ac:spMkLst>
        </pc:spChg>
        <pc:spChg chg="add del">
          <ac:chgData name="Utente guest" userId="5b691ea8f12c9791" providerId="Windows Live" clId="Web-{328A6A0C-21BD-40F6-8D7F-2AA15AFFB892}" dt="2020-04-06T22:11:56.284" v="92"/>
          <ac:spMkLst>
            <pc:docMk/>
            <pc:sldMk cId="3487293541" sldId="278"/>
            <ac:spMk id="52" creationId="{CF4ED641-0671-4D88-92E6-026A8C9F1A4E}"/>
          </ac:spMkLst>
        </pc:spChg>
        <pc:spChg chg="add del">
          <ac:chgData name="Utente guest" userId="5b691ea8f12c9791" providerId="Windows Live" clId="Web-{328A6A0C-21BD-40F6-8D7F-2AA15AFFB892}" dt="2020-04-06T22:11:56.284" v="92"/>
          <ac:spMkLst>
            <pc:docMk/>
            <pc:sldMk cId="3487293541" sldId="278"/>
            <ac:spMk id="54" creationId="{7A02EF2F-E7B1-40FC-885B-C4D89902B6E0}"/>
          </ac:spMkLst>
        </pc:spChg>
        <pc:spChg chg="add del">
          <ac:chgData name="Utente guest" userId="5b691ea8f12c9791" providerId="Windows Live" clId="Web-{328A6A0C-21BD-40F6-8D7F-2AA15AFFB892}" dt="2020-04-06T22:11:56.284" v="92"/>
          <ac:spMkLst>
            <pc:docMk/>
            <pc:sldMk cId="3487293541" sldId="278"/>
            <ac:spMk id="56" creationId="{9180D5DB-9658-40A6-A418-7C69982226F4}"/>
          </ac:spMkLst>
        </pc:spChg>
        <pc:spChg chg="add">
          <ac:chgData name="Utente guest" userId="5b691ea8f12c9791" providerId="Windows Live" clId="Web-{328A6A0C-21BD-40F6-8D7F-2AA15AFFB892}" dt="2020-04-06T22:11:56.284" v="92"/>
          <ac:spMkLst>
            <pc:docMk/>
            <pc:sldMk cId="3487293541" sldId="278"/>
            <ac:spMk id="61" creationId="{77F2BB43-1E8B-40A7-9733-9AEE76BFE22A}"/>
          </ac:spMkLst>
        </pc:spChg>
        <pc:spChg chg="add">
          <ac:chgData name="Utente guest" userId="5b691ea8f12c9791" providerId="Windows Live" clId="Web-{328A6A0C-21BD-40F6-8D7F-2AA15AFFB892}" dt="2020-04-06T22:11:56.284" v="92"/>
          <ac:spMkLst>
            <pc:docMk/>
            <pc:sldMk cId="3487293541" sldId="278"/>
            <ac:spMk id="63" creationId="{2F2499BD-C67D-4CD4-9747-4DCC7EF1FC2F}"/>
          </ac:spMkLst>
        </pc:spChg>
        <pc:spChg chg="add">
          <ac:chgData name="Utente guest" userId="5b691ea8f12c9791" providerId="Windows Live" clId="Web-{328A6A0C-21BD-40F6-8D7F-2AA15AFFB892}" dt="2020-04-06T22:11:56.284" v="92"/>
          <ac:spMkLst>
            <pc:docMk/>
            <pc:sldMk cId="3487293541" sldId="278"/>
            <ac:spMk id="65" creationId="{80D02CAC-A533-4E24-84A6-B3171E16A274}"/>
          </ac:spMkLst>
        </pc:spChg>
        <pc:spChg chg="add">
          <ac:chgData name="Utente guest" userId="5b691ea8f12c9791" providerId="Windows Live" clId="Web-{328A6A0C-21BD-40F6-8D7F-2AA15AFFB892}" dt="2020-04-06T22:11:56.284" v="92"/>
          <ac:spMkLst>
            <pc:docMk/>
            <pc:sldMk cId="3487293541" sldId="278"/>
            <ac:spMk id="67" creationId="{44DBAF48-B17B-4AA7-9E99-4EC0C9905827}"/>
          </ac:spMkLst>
        </pc:spChg>
        <pc:grpChg chg="add del">
          <ac:chgData name="Utente guest" userId="5b691ea8f12c9791" providerId="Windows Live" clId="Web-{328A6A0C-21BD-40F6-8D7F-2AA15AFFB892}" dt="2020-04-06T22:11:41.939" v="89"/>
          <ac:grpSpMkLst>
            <pc:docMk/>
            <pc:sldMk cId="3487293541" sldId="278"/>
            <ac:grpSpMk id="48" creationId="{3A852E5D-96B2-47B5-AB0F-426F231FBD41}"/>
          </ac:grpSpMkLst>
        </pc:grpChg>
        <pc:grpChg chg="add">
          <ac:chgData name="Utente guest" userId="5b691ea8f12c9791" providerId="Windows Live" clId="Web-{328A6A0C-21BD-40F6-8D7F-2AA15AFFB892}" dt="2020-04-06T22:11:56.284" v="92"/>
          <ac:grpSpMkLst>
            <pc:docMk/>
            <pc:sldMk cId="3487293541" sldId="278"/>
            <ac:grpSpMk id="69" creationId="{3A852E5D-96B2-47B5-AB0F-426F231FBD41}"/>
          </ac:grpSpMkLst>
        </pc:grpChg>
        <pc:picChg chg="add mod">
          <ac:chgData name="Utente guest" userId="5b691ea8f12c9791" providerId="Windows Live" clId="Web-{328A6A0C-21BD-40F6-8D7F-2AA15AFFB892}" dt="2020-04-06T22:11:56.284" v="92"/>
          <ac:picMkLst>
            <pc:docMk/>
            <pc:sldMk cId="3487293541" sldId="278"/>
            <ac:picMk id="4" creationId="{B3ADB14B-0430-4109-B52E-7607F88BAF0B}"/>
          </ac:picMkLst>
        </pc:picChg>
        <pc:picChg chg="add mod ord">
          <ac:chgData name="Utente guest" userId="5b691ea8f12c9791" providerId="Windows Live" clId="Web-{328A6A0C-21BD-40F6-8D7F-2AA15AFFB892}" dt="2020-04-06T22:11:56.284" v="92"/>
          <ac:picMkLst>
            <pc:docMk/>
            <pc:sldMk cId="3487293541" sldId="278"/>
            <ac:picMk id="35" creationId="{CE951E4F-C4B4-449B-B5BB-C99AD9D6B823}"/>
          </ac:picMkLst>
        </pc:picChg>
      </pc:sldChg>
    </pc:docChg>
  </pc:docChgLst>
  <pc:docChgLst>
    <pc:chgData name="Utente guest" userId="5b691ea8f12c9791" providerId="Windows Live" clId="Web-{9532FD27-F62B-4B42-9BDE-7C4294D141C9}"/>
    <pc:docChg chg="modSld modMainMaster">
      <pc:chgData name="Utente guest" userId="5b691ea8f12c9791" providerId="Windows Live" clId="Web-{9532FD27-F62B-4B42-9BDE-7C4294D141C9}" dt="2020-04-06T22:42:23.844" v="29" actId="20577"/>
      <pc:docMkLst>
        <pc:docMk/>
      </pc:docMkLst>
      <pc:sldChg chg="modTransition">
        <pc:chgData name="Utente guest" userId="5b691ea8f12c9791" providerId="Windows Live" clId="Web-{9532FD27-F62B-4B42-9BDE-7C4294D141C9}" dt="2020-04-06T22:40:30.984" v="17"/>
        <pc:sldMkLst>
          <pc:docMk/>
          <pc:sldMk cId="3962583941" sldId="256"/>
        </pc:sldMkLst>
      </pc:sldChg>
      <pc:sldChg chg="modTransition">
        <pc:chgData name="Utente guest" userId="5b691ea8f12c9791" providerId="Windows Live" clId="Web-{9532FD27-F62B-4B42-9BDE-7C4294D141C9}" dt="2020-04-06T22:38:59.860" v="4"/>
        <pc:sldMkLst>
          <pc:docMk/>
          <pc:sldMk cId="1761294076" sldId="257"/>
        </pc:sldMkLst>
      </pc:sldChg>
      <pc:sldChg chg="modTransition">
        <pc:chgData name="Utente guest" userId="5b691ea8f12c9791" providerId="Windows Live" clId="Web-{9532FD27-F62B-4B42-9BDE-7C4294D141C9}" dt="2020-04-06T22:38:59.860" v="4"/>
        <pc:sldMkLst>
          <pc:docMk/>
          <pc:sldMk cId="49209587" sldId="258"/>
        </pc:sldMkLst>
      </pc:sldChg>
      <pc:sldChg chg="modTransition">
        <pc:chgData name="Utente guest" userId="5b691ea8f12c9791" providerId="Windows Live" clId="Web-{9532FD27-F62B-4B42-9BDE-7C4294D141C9}" dt="2020-04-06T22:38:59.860" v="4"/>
        <pc:sldMkLst>
          <pc:docMk/>
          <pc:sldMk cId="2025586428" sldId="260"/>
        </pc:sldMkLst>
      </pc:sldChg>
      <pc:sldChg chg="modTransition">
        <pc:chgData name="Utente guest" userId="5b691ea8f12c9791" providerId="Windows Live" clId="Web-{9532FD27-F62B-4B42-9BDE-7C4294D141C9}" dt="2020-04-06T22:38:59.860" v="4"/>
        <pc:sldMkLst>
          <pc:docMk/>
          <pc:sldMk cId="1050578373" sldId="261"/>
        </pc:sldMkLst>
      </pc:sldChg>
      <pc:sldChg chg="modTransition">
        <pc:chgData name="Utente guest" userId="5b691ea8f12c9791" providerId="Windows Live" clId="Web-{9532FD27-F62B-4B42-9BDE-7C4294D141C9}" dt="2020-04-06T22:38:59.860" v="4"/>
        <pc:sldMkLst>
          <pc:docMk/>
          <pc:sldMk cId="2465986271" sldId="262"/>
        </pc:sldMkLst>
      </pc:sldChg>
      <pc:sldChg chg="modTransition">
        <pc:chgData name="Utente guest" userId="5b691ea8f12c9791" providerId="Windows Live" clId="Web-{9532FD27-F62B-4B42-9BDE-7C4294D141C9}" dt="2020-04-06T22:38:59.860" v="4"/>
        <pc:sldMkLst>
          <pc:docMk/>
          <pc:sldMk cId="2882874731" sldId="263"/>
        </pc:sldMkLst>
      </pc:sldChg>
      <pc:sldChg chg="modTransition">
        <pc:chgData name="Utente guest" userId="5b691ea8f12c9791" providerId="Windows Live" clId="Web-{9532FD27-F62B-4B42-9BDE-7C4294D141C9}" dt="2020-04-06T22:38:59.860" v="4"/>
        <pc:sldMkLst>
          <pc:docMk/>
          <pc:sldMk cId="726690632" sldId="264"/>
        </pc:sldMkLst>
      </pc:sldChg>
      <pc:sldChg chg="modTransition">
        <pc:chgData name="Utente guest" userId="5b691ea8f12c9791" providerId="Windows Live" clId="Web-{9532FD27-F62B-4B42-9BDE-7C4294D141C9}" dt="2020-04-06T22:38:59.860" v="4"/>
        <pc:sldMkLst>
          <pc:docMk/>
          <pc:sldMk cId="2223052889" sldId="265"/>
        </pc:sldMkLst>
      </pc:sldChg>
      <pc:sldChg chg="modTransition">
        <pc:chgData name="Utente guest" userId="5b691ea8f12c9791" providerId="Windows Live" clId="Web-{9532FD27-F62B-4B42-9BDE-7C4294D141C9}" dt="2020-04-06T22:38:59.860" v="4"/>
        <pc:sldMkLst>
          <pc:docMk/>
          <pc:sldMk cId="1254953513" sldId="266"/>
        </pc:sldMkLst>
      </pc:sldChg>
      <pc:sldChg chg="modTransition">
        <pc:chgData name="Utente guest" userId="5b691ea8f12c9791" providerId="Windows Live" clId="Web-{9532FD27-F62B-4B42-9BDE-7C4294D141C9}" dt="2020-04-06T22:38:59.860" v="4"/>
        <pc:sldMkLst>
          <pc:docMk/>
          <pc:sldMk cId="1638421318" sldId="267"/>
        </pc:sldMkLst>
      </pc:sldChg>
      <pc:sldChg chg="modTransition">
        <pc:chgData name="Utente guest" userId="5b691ea8f12c9791" providerId="Windows Live" clId="Web-{9532FD27-F62B-4B42-9BDE-7C4294D141C9}" dt="2020-04-06T22:38:59.860" v="4"/>
        <pc:sldMkLst>
          <pc:docMk/>
          <pc:sldMk cId="3205868563" sldId="268"/>
        </pc:sldMkLst>
      </pc:sldChg>
      <pc:sldChg chg="modTransition">
        <pc:chgData name="Utente guest" userId="5b691ea8f12c9791" providerId="Windows Live" clId="Web-{9532FD27-F62B-4B42-9BDE-7C4294D141C9}" dt="2020-04-06T22:38:59.860" v="4"/>
        <pc:sldMkLst>
          <pc:docMk/>
          <pc:sldMk cId="3626163291" sldId="269"/>
        </pc:sldMkLst>
      </pc:sldChg>
      <pc:sldChg chg="modTransition">
        <pc:chgData name="Utente guest" userId="5b691ea8f12c9791" providerId="Windows Live" clId="Web-{9532FD27-F62B-4B42-9BDE-7C4294D141C9}" dt="2020-04-06T22:38:59.860" v="4"/>
        <pc:sldMkLst>
          <pc:docMk/>
          <pc:sldMk cId="1802325102" sldId="270"/>
        </pc:sldMkLst>
      </pc:sldChg>
      <pc:sldChg chg="modTransition">
        <pc:chgData name="Utente guest" userId="5b691ea8f12c9791" providerId="Windows Live" clId="Web-{9532FD27-F62B-4B42-9BDE-7C4294D141C9}" dt="2020-04-06T22:38:59.860" v="4"/>
        <pc:sldMkLst>
          <pc:docMk/>
          <pc:sldMk cId="1139512356" sldId="271"/>
        </pc:sldMkLst>
      </pc:sldChg>
      <pc:sldChg chg="modTransition">
        <pc:chgData name="Utente guest" userId="5b691ea8f12c9791" providerId="Windows Live" clId="Web-{9532FD27-F62B-4B42-9BDE-7C4294D141C9}" dt="2020-04-06T22:38:59.860" v="4"/>
        <pc:sldMkLst>
          <pc:docMk/>
          <pc:sldMk cId="3257791068" sldId="272"/>
        </pc:sldMkLst>
      </pc:sldChg>
      <pc:sldChg chg="modTransition">
        <pc:chgData name="Utente guest" userId="5b691ea8f12c9791" providerId="Windows Live" clId="Web-{9532FD27-F62B-4B42-9BDE-7C4294D141C9}" dt="2020-04-06T22:38:59.860" v="4"/>
        <pc:sldMkLst>
          <pc:docMk/>
          <pc:sldMk cId="1759890435" sldId="273"/>
        </pc:sldMkLst>
      </pc:sldChg>
      <pc:sldChg chg="modSp modTransition">
        <pc:chgData name="Utente guest" userId="5b691ea8f12c9791" providerId="Windows Live" clId="Web-{9532FD27-F62B-4B42-9BDE-7C4294D141C9}" dt="2020-04-06T22:41:59.609" v="26" actId="20577"/>
        <pc:sldMkLst>
          <pc:docMk/>
          <pc:sldMk cId="1129562385" sldId="274"/>
        </pc:sldMkLst>
        <pc:spChg chg="mod">
          <ac:chgData name="Utente guest" userId="5b691ea8f12c9791" providerId="Windows Live" clId="Web-{9532FD27-F62B-4B42-9BDE-7C4294D141C9}" dt="2020-04-06T22:41:59.609" v="26" actId="20577"/>
          <ac:spMkLst>
            <pc:docMk/>
            <pc:sldMk cId="1129562385" sldId="274"/>
            <ac:spMk id="2" creationId="{61148059-F06D-446E-B4DF-2E1CE0F4BAA8}"/>
          </ac:spMkLst>
        </pc:spChg>
      </pc:sldChg>
      <pc:sldChg chg="modTransition">
        <pc:chgData name="Utente guest" userId="5b691ea8f12c9791" providerId="Windows Live" clId="Web-{9532FD27-F62B-4B42-9BDE-7C4294D141C9}" dt="2020-04-06T22:38:59.860" v="4"/>
        <pc:sldMkLst>
          <pc:docMk/>
          <pc:sldMk cId="2278994505" sldId="275"/>
        </pc:sldMkLst>
      </pc:sldChg>
      <pc:sldChg chg="modTransition">
        <pc:chgData name="Utente guest" userId="5b691ea8f12c9791" providerId="Windows Live" clId="Web-{9532FD27-F62B-4B42-9BDE-7C4294D141C9}" dt="2020-04-06T22:38:59.860" v="4"/>
        <pc:sldMkLst>
          <pc:docMk/>
          <pc:sldMk cId="2320390680" sldId="276"/>
        </pc:sldMkLst>
      </pc:sldChg>
      <pc:sldChg chg="modSp modTransition">
        <pc:chgData name="Utente guest" userId="5b691ea8f12c9791" providerId="Windows Live" clId="Web-{9532FD27-F62B-4B42-9BDE-7C4294D141C9}" dt="2020-04-06T22:42:23.844" v="28" actId="20577"/>
        <pc:sldMkLst>
          <pc:docMk/>
          <pc:sldMk cId="4179096778" sldId="277"/>
        </pc:sldMkLst>
        <pc:spChg chg="mod">
          <ac:chgData name="Utente guest" userId="5b691ea8f12c9791" providerId="Windows Live" clId="Web-{9532FD27-F62B-4B42-9BDE-7C4294D141C9}" dt="2020-04-06T22:42:23.844" v="28" actId="20577"/>
          <ac:spMkLst>
            <pc:docMk/>
            <pc:sldMk cId="4179096778" sldId="277"/>
            <ac:spMk id="2" creationId="{FBED1B8B-0956-40A9-8805-444F21461FDE}"/>
          </ac:spMkLst>
        </pc:spChg>
      </pc:sldChg>
      <pc:sldChg chg="modTransition">
        <pc:chgData name="Utente guest" userId="5b691ea8f12c9791" providerId="Windows Live" clId="Web-{9532FD27-F62B-4B42-9BDE-7C4294D141C9}" dt="2020-04-06T22:38:59.860" v="4"/>
        <pc:sldMkLst>
          <pc:docMk/>
          <pc:sldMk cId="3487293541" sldId="278"/>
        </pc:sldMkLst>
      </pc:sldChg>
      <pc:sldMasterChg chg="modTransition modSldLayout">
        <pc:chgData name="Utente guest" userId="5b691ea8f12c9791" providerId="Windows Live" clId="Web-{9532FD27-F62B-4B42-9BDE-7C4294D141C9}" dt="2020-04-06T22:38:59.860" v="4"/>
        <pc:sldMasterMkLst>
          <pc:docMk/>
          <pc:sldMasterMk cId="3870306516" sldId="2147483703"/>
        </pc:sldMasterMkLst>
        <pc:sldLayoutChg chg="modTransition">
          <pc:chgData name="Utente guest" userId="5b691ea8f12c9791" providerId="Windows Live" clId="Web-{9532FD27-F62B-4B42-9BDE-7C4294D141C9}" dt="2020-04-06T22:38:59.860" v="4"/>
          <pc:sldLayoutMkLst>
            <pc:docMk/>
            <pc:sldMasterMk cId="3870306516" sldId="2147483703"/>
            <pc:sldLayoutMk cId="1646673360" sldId="2147483692"/>
          </pc:sldLayoutMkLst>
        </pc:sldLayoutChg>
        <pc:sldLayoutChg chg="modTransition">
          <pc:chgData name="Utente guest" userId="5b691ea8f12c9791" providerId="Windows Live" clId="Web-{9532FD27-F62B-4B42-9BDE-7C4294D141C9}" dt="2020-04-06T22:38:59.860" v="4"/>
          <pc:sldLayoutMkLst>
            <pc:docMk/>
            <pc:sldMasterMk cId="3870306516" sldId="2147483703"/>
            <pc:sldLayoutMk cId="2712042101" sldId="2147483693"/>
          </pc:sldLayoutMkLst>
        </pc:sldLayoutChg>
        <pc:sldLayoutChg chg="modTransition">
          <pc:chgData name="Utente guest" userId="5b691ea8f12c9791" providerId="Windows Live" clId="Web-{9532FD27-F62B-4B42-9BDE-7C4294D141C9}" dt="2020-04-06T22:38:59.860" v="4"/>
          <pc:sldLayoutMkLst>
            <pc:docMk/>
            <pc:sldMasterMk cId="3870306516" sldId="2147483703"/>
            <pc:sldLayoutMk cId="793939258" sldId="2147483694"/>
          </pc:sldLayoutMkLst>
        </pc:sldLayoutChg>
        <pc:sldLayoutChg chg="modTransition">
          <pc:chgData name="Utente guest" userId="5b691ea8f12c9791" providerId="Windows Live" clId="Web-{9532FD27-F62B-4B42-9BDE-7C4294D141C9}" dt="2020-04-06T22:38:59.860" v="4"/>
          <pc:sldLayoutMkLst>
            <pc:docMk/>
            <pc:sldMasterMk cId="3870306516" sldId="2147483703"/>
            <pc:sldLayoutMk cId="3990736349" sldId="2147483695"/>
          </pc:sldLayoutMkLst>
        </pc:sldLayoutChg>
        <pc:sldLayoutChg chg="modTransition">
          <pc:chgData name="Utente guest" userId="5b691ea8f12c9791" providerId="Windows Live" clId="Web-{9532FD27-F62B-4B42-9BDE-7C4294D141C9}" dt="2020-04-06T22:38:59.860" v="4"/>
          <pc:sldLayoutMkLst>
            <pc:docMk/>
            <pc:sldMasterMk cId="3870306516" sldId="2147483703"/>
            <pc:sldLayoutMk cId="399461509" sldId="2147483696"/>
          </pc:sldLayoutMkLst>
        </pc:sldLayoutChg>
        <pc:sldLayoutChg chg="modTransition">
          <pc:chgData name="Utente guest" userId="5b691ea8f12c9791" providerId="Windows Live" clId="Web-{9532FD27-F62B-4B42-9BDE-7C4294D141C9}" dt="2020-04-06T22:38:59.860" v="4"/>
          <pc:sldLayoutMkLst>
            <pc:docMk/>
            <pc:sldMasterMk cId="3870306516" sldId="2147483703"/>
            <pc:sldLayoutMk cId="4215550427" sldId="2147483697"/>
          </pc:sldLayoutMkLst>
        </pc:sldLayoutChg>
        <pc:sldLayoutChg chg="modTransition">
          <pc:chgData name="Utente guest" userId="5b691ea8f12c9791" providerId="Windows Live" clId="Web-{9532FD27-F62B-4B42-9BDE-7C4294D141C9}" dt="2020-04-06T22:38:59.860" v="4"/>
          <pc:sldLayoutMkLst>
            <pc:docMk/>
            <pc:sldMasterMk cId="3870306516" sldId="2147483703"/>
            <pc:sldLayoutMk cId="890449212" sldId="2147483698"/>
          </pc:sldLayoutMkLst>
        </pc:sldLayoutChg>
        <pc:sldLayoutChg chg="modTransition">
          <pc:chgData name="Utente guest" userId="5b691ea8f12c9791" providerId="Windows Live" clId="Web-{9532FD27-F62B-4B42-9BDE-7C4294D141C9}" dt="2020-04-06T22:38:59.860" v="4"/>
          <pc:sldLayoutMkLst>
            <pc:docMk/>
            <pc:sldMasterMk cId="3870306516" sldId="2147483703"/>
            <pc:sldLayoutMk cId="2838355026" sldId="2147483699"/>
          </pc:sldLayoutMkLst>
        </pc:sldLayoutChg>
        <pc:sldLayoutChg chg="modTransition">
          <pc:chgData name="Utente guest" userId="5b691ea8f12c9791" providerId="Windows Live" clId="Web-{9532FD27-F62B-4B42-9BDE-7C4294D141C9}" dt="2020-04-06T22:38:59.860" v="4"/>
          <pc:sldLayoutMkLst>
            <pc:docMk/>
            <pc:sldMasterMk cId="3870306516" sldId="2147483703"/>
            <pc:sldLayoutMk cId="991981597" sldId="2147483700"/>
          </pc:sldLayoutMkLst>
        </pc:sldLayoutChg>
        <pc:sldLayoutChg chg="modTransition">
          <pc:chgData name="Utente guest" userId="5b691ea8f12c9791" providerId="Windows Live" clId="Web-{9532FD27-F62B-4B42-9BDE-7C4294D141C9}" dt="2020-04-06T22:38:59.860" v="4"/>
          <pc:sldLayoutMkLst>
            <pc:docMk/>
            <pc:sldMasterMk cId="3870306516" sldId="2147483703"/>
            <pc:sldLayoutMk cId="1602725610" sldId="2147483701"/>
          </pc:sldLayoutMkLst>
        </pc:sldLayoutChg>
        <pc:sldLayoutChg chg="modTransition">
          <pc:chgData name="Utente guest" userId="5b691ea8f12c9791" providerId="Windows Live" clId="Web-{9532FD27-F62B-4B42-9BDE-7C4294D141C9}" dt="2020-04-06T22:38:59.860" v="4"/>
          <pc:sldLayoutMkLst>
            <pc:docMk/>
            <pc:sldMasterMk cId="3870306516" sldId="2147483703"/>
            <pc:sldLayoutMk cId="2032994384" sldId="2147483702"/>
          </pc:sldLayoutMkLst>
        </pc:sldLayoutChg>
      </pc:sldMasterChg>
    </pc:docChg>
  </pc:docChgLst>
  <pc:docChgLst>
    <pc:chgData name="Utente guest" userId="5b691ea8f12c9791" providerId="Windows Live" clId="Web-{ED056E65-3D59-4E27-BE61-E295994809F8}"/>
    <pc:docChg chg="modSld">
      <pc:chgData name="Utente guest" userId="5b691ea8f12c9791" providerId="Windows Live" clId="Web-{ED056E65-3D59-4E27-BE61-E295994809F8}" dt="2020-06-03T14:41:37.782" v="1290" actId="1076"/>
      <pc:docMkLst>
        <pc:docMk/>
      </pc:docMkLst>
      <pc:sldChg chg="addSp modSp">
        <pc:chgData name="Utente guest" userId="5b691ea8f12c9791" providerId="Windows Live" clId="Web-{ED056E65-3D59-4E27-BE61-E295994809F8}" dt="2020-06-03T14:34:51.096" v="1034" actId="1076"/>
        <pc:sldMkLst>
          <pc:docMk/>
          <pc:sldMk cId="1802325102" sldId="270"/>
        </pc:sldMkLst>
        <pc:spChg chg="mod">
          <ac:chgData name="Utente guest" userId="5b691ea8f12c9791" providerId="Windows Live" clId="Web-{ED056E65-3D59-4E27-BE61-E295994809F8}" dt="2020-06-03T14:34:51.096" v="1034" actId="1076"/>
          <ac:spMkLst>
            <pc:docMk/>
            <pc:sldMk cId="1802325102" sldId="270"/>
            <ac:spMk id="2" creationId="{A5563D62-B839-4793-B51E-210A2E762C16}"/>
          </ac:spMkLst>
        </pc:spChg>
        <pc:spChg chg="add mod">
          <ac:chgData name="Utente guest" userId="5b691ea8f12c9791" providerId="Windows Live" clId="Web-{ED056E65-3D59-4E27-BE61-E295994809F8}" dt="2020-06-03T14:34:20.268" v="1023" actId="20577"/>
          <ac:spMkLst>
            <pc:docMk/>
            <pc:sldMk cId="1802325102" sldId="270"/>
            <ac:spMk id="3" creationId="{B116F507-71E5-4F86-B459-0B39CA18F7B9}"/>
          </ac:spMkLst>
        </pc:spChg>
      </pc:sldChg>
      <pc:sldChg chg="addSp modSp">
        <pc:chgData name="Utente guest" userId="5b691ea8f12c9791" providerId="Windows Live" clId="Web-{ED056E65-3D59-4E27-BE61-E295994809F8}" dt="2020-06-03T14:35:01.955" v="1036" actId="1076"/>
        <pc:sldMkLst>
          <pc:docMk/>
          <pc:sldMk cId="1139512356" sldId="271"/>
        </pc:sldMkLst>
        <pc:spChg chg="mod">
          <ac:chgData name="Utente guest" userId="5b691ea8f12c9791" providerId="Windows Live" clId="Web-{ED056E65-3D59-4E27-BE61-E295994809F8}" dt="2020-06-03T14:34:58.283" v="1035" actId="1076"/>
          <ac:spMkLst>
            <pc:docMk/>
            <pc:sldMk cId="1139512356" sldId="271"/>
            <ac:spMk id="2" creationId="{9B5CAA7C-3F09-4DD8-B407-E9FB63714B9E}"/>
          </ac:spMkLst>
        </pc:spChg>
        <pc:spChg chg="add mod">
          <ac:chgData name="Utente guest" userId="5b691ea8f12c9791" providerId="Windows Live" clId="Web-{ED056E65-3D59-4E27-BE61-E295994809F8}" dt="2020-06-03T14:35:01.955" v="1036" actId="1076"/>
          <ac:spMkLst>
            <pc:docMk/>
            <pc:sldMk cId="1139512356" sldId="271"/>
            <ac:spMk id="4" creationId="{D37C245B-1E39-4760-BC70-FA553DC669D3}"/>
          </ac:spMkLst>
        </pc:spChg>
      </pc:sldChg>
      <pc:sldChg chg="addSp delSp modSp">
        <pc:chgData name="Utente guest" userId="5b691ea8f12c9791" providerId="Windows Live" clId="Web-{ED056E65-3D59-4E27-BE61-E295994809F8}" dt="2020-06-03T14:34:43.283" v="1033" actId="14100"/>
        <pc:sldMkLst>
          <pc:docMk/>
          <pc:sldMk cId="3257791068" sldId="272"/>
        </pc:sldMkLst>
        <pc:spChg chg="add del mod">
          <ac:chgData name="Utente guest" userId="5b691ea8f12c9791" providerId="Windows Live" clId="Web-{ED056E65-3D59-4E27-BE61-E295994809F8}" dt="2020-06-03T14:29:47.784" v="941" actId="1076"/>
          <ac:spMkLst>
            <pc:docMk/>
            <pc:sldMk cId="3257791068" sldId="272"/>
            <ac:spMk id="2" creationId="{B12E24D4-1658-4709-AA7C-98D7BACA093E}"/>
          </ac:spMkLst>
        </pc:spChg>
        <pc:spChg chg="add mod">
          <ac:chgData name="Utente guest" userId="5b691ea8f12c9791" providerId="Windows Live" clId="Web-{ED056E65-3D59-4E27-BE61-E295994809F8}" dt="2020-06-03T14:34:43.283" v="1033" actId="14100"/>
          <ac:spMkLst>
            <pc:docMk/>
            <pc:sldMk cId="3257791068" sldId="272"/>
            <ac:spMk id="4" creationId="{4BDBCC22-920E-452D-A721-618397B6C623}"/>
          </ac:spMkLst>
        </pc:spChg>
        <pc:picChg chg="mod">
          <ac:chgData name="Utente guest" userId="5b691ea8f12c9791" providerId="Windows Live" clId="Web-{ED056E65-3D59-4E27-BE61-E295994809F8}" dt="2020-06-03T14:29:42.050" v="940" actId="14100"/>
          <ac:picMkLst>
            <pc:docMk/>
            <pc:sldMk cId="3257791068" sldId="272"/>
            <ac:picMk id="3" creationId="{4A04469C-6520-4849-9E82-2391A74DA9FE}"/>
          </ac:picMkLst>
        </pc:picChg>
      </pc:sldChg>
      <pc:sldChg chg="addSp modSp">
        <pc:chgData name="Utente guest" userId="5b691ea8f12c9791" providerId="Windows Live" clId="Web-{ED056E65-3D59-4E27-BE61-E295994809F8}" dt="2020-06-03T14:34:07.205" v="1021" actId="1076"/>
        <pc:sldMkLst>
          <pc:docMk/>
          <pc:sldMk cId="1759890435" sldId="273"/>
        </pc:sldMkLst>
        <pc:spChg chg="mod">
          <ac:chgData name="Utente guest" userId="5b691ea8f12c9791" providerId="Windows Live" clId="Web-{ED056E65-3D59-4E27-BE61-E295994809F8}" dt="2020-06-03T14:33:58.096" v="1016" actId="20577"/>
          <ac:spMkLst>
            <pc:docMk/>
            <pc:sldMk cId="1759890435" sldId="273"/>
            <ac:spMk id="2" creationId="{99A176A7-A269-4CE4-A720-F09BEDE37646}"/>
          </ac:spMkLst>
        </pc:spChg>
        <pc:spChg chg="add mod">
          <ac:chgData name="Utente guest" userId="5b691ea8f12c9791" providerId="Windows Live" clId="Web-{ED056E65-3D59-4E27-BE61-E295994809F8}" dt="2020-06-03T14:34:07.205" v="1021" actId="1076"/>
          <ac:spMkLst>
            <pc:docMk/>
            <pc:sldMk cId="1759890435" sldId="273"/>
            <ac:spMk id="4" creationId="{457266E1-E5A9-4A7F-91F8-A66616BD1826}"/>
          </ac:spMkLst>
        </pc:spChg>
        <pc:picChg chg="mod">
          <ac:chgData name="Utente guest" userId="5b691ea8f12c9791" providerId="Windows Live" clId="Web-{ED056E65-3D59-4E27-BE61-E295994809F8}" dt="2020-06-03T14:30:31.159" v="947" actId="1076"/>
          <ac:picMkLst>
            <pc:docMk/>
            <pc:sldMk cId="1759890435" sldId="273"/>
            <ac:picMk id="3" creationId="{FD433ECF-A9DB-43F8-A6DA-C1039F99BE16}"/>
          </ac:picMkLst>
        </pc:picChg>
      </pc:sldChg>
      <pc:sldChg chg="addSp modSp">
        <pc:chgData name="Utente guest" userId="5b691ea8f12c9791" providerId="Windows Live" clId="Web-{ED056E65-3D59-4E27-BE61-E295994809F8}" dt="2020-06-03T14:37:35.017" v="1117" actId="20577"/>
        <pc:sldMkLst>
          <pc:docMk/>
          <pc:sldMk cId="1129562385" sldId="274"/>
        </pc:sldMkLst>
        <pc:spChg chg="mod">
          <ac:chgData name="Utente guest" userId="5b691ea8f12c9791" providerId="Windows Live" clId="Web-{ED056E65-3D59-4E27-BE61-E295994809F8}" dt="2020-06-03T14:35:34.049" v="1045" actId="20577"/>
          <ac:spMkLst>
            <pc:docMk/>
            <pc:sldMk cId="1129562385" sldId="274"/>
            <ac:spMk id="2" creationId="{61148059-F06D-446E-B4DF-2E1CE0F4BAA8}"/>
          </ac:spMkLst>
        </pc:spChg>
        <pc:spChg chg="add mod">
          <ac:chgData name="Utente guest" userId="5b691ea8f12c9791" providerId="Windows Live" clId="Web-{ED056E65-3D59-4E27-BE61-E295994809F8}" dt="2020-06-03T14:37:35.017" v="1117" actId="20577"/>
          <ac:spMkLst>
            <pc:docMk/>
            <pc:sldMk cId="1129562385" sldId="274"/>
            <ac:spMk id="3" creationId="{F0D73648-59A3-4042-8374-A9B73B131D1A}"/>
          </ac:spMkLst>
        </pc:spChg>
        <pc:picChg chg="mod">
          <ac:chgData name="Utente guest" userId="5b691ea8f12c9791" providerId="Windows Live" clId="Web-{ED056E65-3D59-4E27-BE61-E295994809F8}" dt="2020-06-03T14:33:06.096" v="1007" actId="14100"/>
          <ac:picMkLst>
            <pc:docMk/>
            <pc:sldMk cId="1129562385" sldId="274"/>
            <ac:picMk id="5" creationId="{2D335217-6390-400D-BE96-B448604800A1}"/>
          </ac:picMkLst>
        </pc:picChg>
      </pc:sldChg>
      <pc:sldChg chg="addSp modSp">
        <pc:chgData name="Utente guest" userId="5b691ea8f12c9791" providerId="Windows Live" clId="Web-{ED056E65-3D59-4E27-BE61-E295994809F8}" dt="2020-06-03T14:40:33.970" v="1231" actId="20577"/>
        <pc:sldMkLst>
          <pc:docMk/>
          <pc:sldMk cId="2278994505" sldId="275"/>
        </pc:sldMkLst>
        <pc:spChg chg="mod">
          <ac:chgData name="Utente guest" userId="5b691ea8f12c9791" providerId="Windows Live" clId="Web-{ED056E65-3D59-4E27-BE61-E295994809F8}" dt="2020-06-03T14:38:10.345" v="1123" actId="20577"/>
          <ac:spMkLst>
            <pc:docMk/>
            <pc:sldMk cId="2278994505" sldId="275"/>
            <ac:spMk id="2" creationId="{9D460736-199B-4D77-8E15-6D3F7294D280}"/>
          </ac:spMkLst>
        </pc:spChg>
        <pc:spChg chg="add mod">
          <ac:chgData name="Utente guest" userId="5b691ea8f12c9791" providerId="Windows Live" clId="Web-{ED056E65-3D59-4E27-BE61-E295994809F8}" dt="2020-06-03T14:40:33.970" v="1231" actId="20577"/>
          <ac:spMkLst>
            <pc:docMk/>
            <pc:sldMk cId="2278994505" sldId="275"/>
            <ac:spMk id="3" creationId="{209B1F33-F4BD-4138-992E-4D610D408654}"/>
          </ac:spMkLst>
        </pc:spChg>
      </pc:sldChg>
      <pc:sldChg chg="modSp">
        <pc:chgData name="Utente guest" userId="5b691ea8f12c9791" providerId="Windows Live" clId="Web-{ED056E65-3D59-4E27-BE61-E295994809F8}" dt="2020-06-03T14:20:43.004" v="782" actId="20577"/>
        <pc:sldMkLst>
          <pc:docMk/>
          <pc:sldMk cId="2320390680" sldId="276"/>
        </pc:sldMkLst>
        <pc:spChg chg="mod">
          <ac:chgData name="Utente guest" userId="5b691ea8f12c9791" providerId="Windows Live" clId="Web-{ED056E65-3D59-4E27-BE61-E295994809F8}" dt="2020-06-03T14:20:43.004" v="782" actId="20577"/>
          <ac:spMkLst>
            <pc:docMk/>
            <pc:sldMk cId="2320390680" sldId="276"/>
            <ac:spMk id="2" creationId="{0B4FD6B2-7651-4566-8CD5-823D014684DE}"/>
          </ac:spMkLst>
        </pc:spChg>
      </pc:sldChg>
      <pc:sldChg chg="addSp modSp">
        <pc:chgData name="Utente guest" userId="5b691ea8f12c9791" providerId="Windows Live" clId="Web-{ED056E65-3D59-4E27-BE61-E295994809F8}" dt="2020-06-03T14:41:37.782" v="1290" actId="1076"/>
        <pc:sldMkLst>
          <pc:docMk/>
          <pc:sldMk cId="4179096778" sldId="277"/>
        </pc:sldMkLst>
        <pc:spChg chg="mod">
          <ac:chgData name="Utente guest" userId="5b691ea8f12c9791" providerId="Windows Live" clId="Web-{ED056E65-3D59-4E27-BE61-E295994809F8}" dt="2020-06-03T14:41:37.782" v="1290" actId="1076"/>
          <ac:spMkLst>
            <pc:docMk/>
            <pc:sldMk cId="4179096778" sldId="277"/>
            <ac:spMk id="2" creationId="{FBED1B8B-0956-40A9-8805-444F21461FDE}"/>
          </ac:spMkLst>
        </pc:spChg>
        <pc:spChg chg="add mod">
          <ac:chgData name="Utente guest" userId="5b691ea8f12c9791" providerId="Windows Live" clId="Web-{ED056E65-3D59-4E27-BE61-E295994809F8}" dt="2020-06-03T14:39:39.033" v="1159" actId="20577"/>
          <ac:spMkLst>
            <pc:docMk/>
            <pc:sldMk cId="4179096778" sldId="277"/>
            <ac:spMk id="4" creationId="{9FF2E983-DA3C-4BE7-916B-2CA0E56951E7}"/>
          </ac:spMkLst>
        </pc:spChg>
        <pc:spChg chg="add mod">
          <ac:chgData name="Utente guest" userId="5b691ea8f12c9791" providerId="Windows Live" clId="Web-{ED056E65-3D59-4E27-BE61-E295994809F8}" dt="2020-06-03T14:41:22.486" v="1287" actId="1076"/>
          <ac:spMkLst>
            <pc:docMk/>
            <pc:sldMk cId="4179096778" sldId="277"/>
            <ac:spMk id="6" creationId="{7C31F57A-C565-4DA3-BAEC-5D6ECA1BC3E8}"/>
          </ac:spMkLst>
        </pc:spChg>
      </pc:sldChg>
    </pc:docChg>
  </pc:docChgLst>
  <pc:docChgLst>
    <pc:chgData name="Utente guest" userId="5b691ea8f12c9791" providerId="Windows Live" clId="Web-{23AE3656-1978-43FB-A6E9-6CF891BD7CDD}"/>
    <pc:docChg chg="modSld sldOrd">
      <pc:chgData name="Utente guest" userId="5b691ea8f12c9791" providerId="Windows Live" clId="Web-{23AE3656-1978-43FB-A6E9-6CF891BD7CDD}" dt="2020-04-05T17:31:11.095" v="2647" actId="20577"/>
      <pc:docMkLst>
        <pc:docMk/>
      </pc:docMkLst>
      <pc:sldChg chg="addSp delSp modSp ord">
        <pc:chgData name="Utente guest" userId="5b691ea8f12c9791" providerId="Windows Live" clId="Web-{23AE3656-1978-43FB-A6E9-6CF891BD7CDD}" dt="2020-04-05T15:44:44.568" v="444" actId="1076"/>
        <pc:sldMkLst>
          <pc:docMk/>
          <pc:sldMk cId="1761294076" sldId="257"/>
        </pc:sldMkLst>
        <pc:spChg chg="add del mod">
          <ac:chgData name="Utente guest" userId="5b691ea8f12c9791" providerId="Windows Live" clId="Web-{23AE3656-1978-43FB-A6E9-6CF891BD7CDD}" dt="2020-04-05T15:44:44.568" v="444" actId="1076"/>
          <ac:spMkLst>
            <pc:docMk/>
            <pc:sldMk cId="1761294076" sldId="257"/>
            <ac:spMk id="2" creationId="{11EB1CCF-D1B8-404F-A298-C582C034E64F}"/>
          </ac:spMkLst>
        </pc:spChg>
        <pc:spChg chg="del mod">
          <ac:chgData name="Utente guest" userId="5b691ea8f12c9791" providerId="Windows Live" clId="Web-{23AE3656-1978-43FB-A6E9-6CF891BD7CDD}" dt="2020-04-05T15:35:33.063" v="155"/>
          <ac:spMkLst>
            <pc:docMk/>
            <pc:sldMk cId="1761294076" sldId="257"/>
            <ac:spMk id="3" creationId="{EFCB0598-CA79-4CB4-B7E5-81FFEFC33053}"/>
          </ac:spMkLst>
        </pc:spChg>
        <pc:spChg chg="add del mod">
          <ac:chgData name="Utente guest" userId="5b691ea8f12c9791" providerId="Windows Live" clId="Web-{23AE3656-1978-43FB-A6E9-6CF891BD7CDD}" dt="2020-04-05T15:44:42.287" v="443" actId="1076"/>
          <ac:spMkLst>
            <pc:docMk/>
            <pc:sldMk cId="1761294076" sldId="257"/>
            <ac:spMk id="4" creationId="{DC429DF0-5128-4EF8-8D27-BC136AE0F913}"/>
          </ac:spMkLst>
        </pc:spChg>
        <pc:spChg chg="del mod">
          <ac:chgData name="Utente guest" userId="5b691ea8f12c9791" providerId="Windows Live" clId="Web-{23AE3656-1978-43FB-A6E9-6CF891BD7CDD}" dt="2020-04-05T15:37:16.960" v="231"/>
          <ac:spMkLst>
            <pc:docMk/>
            <pc:sldMk cId="1761294076" sldId="257"/>
            <ac:spMk id="5" creationId="{E114ACBD-627D-4B56-945F-6E8B5D15A228}"/>
          </ac:spMkLst>
        </pc:spChg>
        <pc:spChg chg="del">
          <ac:chgData name="Utente guest" userId="5b691ea8f12c9791" providerId="Windows Live" clId="Web-{23AE3656-1978-43FB-A6E9-6CF891BD7CDD}" dt="2020-04-05T15:36:43.661" v="215"/>
          <ac:spMkLst>
            <pc:docMk/>
            <pc:sldMk cId="1761294076" sldId="257"/>
            <ac:spMk id="6" creationId="{4838877B-491E-4DAC-8EB2-B9398654F130}"/>
          </ac:spMkLst>
        </pc:spChg>
        <pc:spChg chg="mod">
          <ac:chgData name="Utente guest" userId="5b691ea8f12c9791" providerId="Windows Live" clId="Web-{23AE3656-1978-43FB-A6E9-6CF891BD7CDD}" dt="2020-04-05T15:32:51.880" v="68" actId="1076"/>
          <ac:spMkLst>
            <pc:docMk/>
            <pc:sldMk cId="1761294076" sldId="257"/>
            <ac:spMk id="15" creationId="{E8D65DF6-C7FC-415E-91D7-0160EA785211}"/>
          </ac:spMkLst>
        </pc:spChg>
        <pc:spChg chg="mod">
          <ac:chgData name="Utente guest" userId="5b691ea8f12c9791" providerId="Windows Live" clId="Web-{23AE3656-1978-43FB-A6E9-6CF891BD7CDD}" dt="2020-04-05T15:32:37.457" v="53" actId="14100"/>
          <ac:spMkLst>
            <pc:docMk/>
            <pc:sldMk cId="1761294076" sldId="257"/>
            <ac:spMk id="17" creationId="{C62CB864-9827-4A56-BF6E-5F312CD8F45F}"/>
          </ac:spMkLst>
        </pc:spChg>
        <pc:spChg chg="mod">
          <ac:chgData name="Utente guest" userId="5b691ea8f12c9791" providerId="Windows Live" clId="Web-{23AE3656-1978-43FB-A6E9-6CF891BD7CDD}" dt="2020-04-05T15:41:38.524" v="423" actId="1076"/>
          <ac:spMkLst>
            <pc:docMk/>
            <pc:sldMk cId="1761294076" sldId="257"/>
            <ac:spMk id="19" creationId="{2C6034A9-F6B8-4A04-904B-864584123B01}"/>
          </ac:spMkLst>
        </pc:spChg>
        <pc:spChg chg="mod">
          <ac:chgData name="Utente guest" userId="5b691ea8f12c9791" providerId="Windows Live" clId="Web-{23AE3656-1978-43FB-A6E9-6CF891BD7CDD}" dt="2020-04-05T15:41:35.883" v="422" actId="1076"/>
          <ac:spMkLst>
            <pc:docMk/>
            <pc:sldMk cId="1761294076" sldId="257"/>
            <ac:spMk id="21" creationId="{714215B2-6525-42F5-9358-0178DC69CE71}"/>
          </ac:spMkLst>
        </pc:spChg>
        <pc:spChg chg="del mod">
          <ac:chgData name="Utente guest" userId="5b691ea8f12c9791" providerId="Windows Live" clId="Web-{23AE3656-1978-43FB-A6E9-6CF891BD7CDD}" dt="2020-04-05T15:33:47.024" v="111"/>
          <ac:spMkLst>
            <pc:docMk/>
            <pc:sldMk cId="1761294076" sldId="257"/>
            <ac:spMk id="23" creationId="{B5F870D5-BEEA-4CB4-BA38-E53F219AAC02}"/>
          </ac:spMkLst>
        </pc:spChg>
        <pc:spChg chg="del">
          <ac:chgData name="Utente guest" userId="5b691ea8f12c9791" providerId="Windows Live" clId="Web-{23AE3656-1978-43FB-A6E9-6CF891BD7CDD}" dt="2020-04-05T15:36:45.755" v="216"/>
          <ac:spMkLst>
            <pc:docMk/>
            <pc:sldMk cId="1761294076" sldId="257"/>
            <ac:spMk id="25" creationId="{2448280A-12AA-4BA4-8EAA-64607B2CBEFF}"/>
          </ac:spMkLst>
        </pc:spChg>
        <pc:inkChg chg="add del">
          <ac:chgData name="Utente guest" userId="5b691ea8f12c9791" providerId="Windows Live" clId="Web-{23AE3656-1978-43FB-A6E9-6CF891BD7CDD}" dt="2020-04-05T15:31:20.358" v="34"/>
          <ac:inkMkLst>
            <pc:docMk/>
            <pc:sldMk cId="1761294076" sldId="257"/>
            <ac:inkMk id="7" creationId="{276166C8-DE8E-4D65-99BC-483CEA2C8F51}"/>
          </ac:inkMkLst>
        </pc:inkChg>
        <pc:inkChg chg="add del">
          <ac:chgData name="Utente guest" userId="5b691ea8f12c9791" providerId="Windows Live" clId="Web-{23AE3656-1978-43FB-A6E9-6CF891BD7CDD}" dt="2020-04-05T15:31:33.906" v="36"/>
          <ac:inkMkLst>
            <pc:docMk/>
            <pc:sldMk cId="1761294076" sldId="257"/>
            <ac:inkMk id="8" creationId="{55ACF347-8F7A-49CA-A47E-9F7082155884}"/>
          </ac:inkMkLst>
        </pc:inkChg>
      </pc:sldChg>
      <pc:sldChg chg="ord">
        <pc:chgData name="Utente guest" userId="5b691ea8f12c9791" providerId="Windows Live" clId="Web-{23AE3656-1978-43FB-A6E9-6CF891BD7CDD}" dt="2020-04-05T15:43:01.045" v="442"/>
        <pc:sldMkLst>
          <pc:docMk/>
          <pc:sldMk cId="49209587" sldId="258"/>
        </pc:sldMkLst>
      </pc:sldChg>
      <pc:sldChg chg="addSp delSp modSp">
        <pc:chgData name="Utente guest" userId="5b691ea8f12c9791" providerId="Windows Live" clId="Web-{23AE3656-1978-43FB-A6E9-6CF891BD7CDD}" dt="2020-04-05T15:32:58.255" v="70"/>
        <pc:sldMkLst>
          <pc:docMk/>
          <pc:sldMk cId="2025586428" sldId="260"/>
        </pc:sldMkLst>
        <pc:spChg chg="mod">
          <ac:chgData name="Utente guest" userId="5b691ea8f12c9791" providerId="Windows Live" clId="Web-{23AE3656-1978-43FB-A6E9-6CF891BD7CDD}" dt="2020-04-05T15:26:14.650" v="3" actId="1076"/>
          <ac:spMkLst>
            <pc:docMk/>
            <pc:sldMk cId="2025586428" sldId="260"/>
            <ac:spMk id="33" creationId="{96D9E18A-3F75-4943-8499-2C85C0C572C0}"/>
          </ac:spMkLst>
        </pc:spChg>
        <pc:spChg chg="mod">
          <ac:chgData name="Utente guest" userId="5b691ea8f12c9791" providerId="Windows Live" clId="Web-{23AE3656-1978-43FB-A6E9-6CF891BD7CDD}" dt="2020-04-05T15:26:20.495" v="5"/>
          <ac:spMkLst>
            <pc:docMk/>
            <pc:sldMk cId="2025586428" sldId="260"/>
            <ac:spMk id="35" creationId="{1E3CB708-AD9A-4A7C-A637-8223B1C4887A}"/>
          </ac:spMkLst>
        </pc:spChg>
        <pc:picChg chg="mod">
          <ac:chgData name="Utente guest" userId="5b691ea8f12c9791" providerId="Windows Live" clId="Web-{23AE3656-1978-43FB-A6E9-6CF891BD7CDD}" dt="2020-04-05T15:26:28.808" v="6" actId="1076"/>
          <ac:picMkLst>
            <pc:docMk/>
            <pc:sldMk cId="2025586428" sldId="260"/>
            <ac:picMk id="2" creationId="{BAE05EB1-58A1-4879-8146-258E8F1D12FF}"/>
          </ac:picMkLst>
        </pc:picChg>
        <pc:picChg chg="mod">
          <ac:chgData name="Utente guest" userId="5b691ea8f12c9791" providerId="Windows Live" clId="Web-{23AE3656-1978-43FB-A6E9-6CF891BD7CDD}" dt="2020-04-05T15:26:43.840" v="9" actId="1076"/>
          <ac:picMkLst>
            <pc:docMk/>
            <pc:sldMk cId="2025586428" sldId="260"/>
            <ac:picMk id="17" creationId="{7D24BF99-6F22-4EBB-BEAC-652D3536D3DB}"/>
          </ac:picMkLst>
        </pc:picChg>
        <pc:inkChg chg="add del">
          <ac:chgData name="Utente guest" userId="5b691ea8f12c9791" providerId="Windows Live" clId="Web-{23AE3656-1978-43FB-A6E9-6CF891BD7CDD}" dt="2020-04-05T15:27:17.701" v="13"/>
          <ac:inkMkLst>
            <pc:docMk/>
            <pc:sldMk cId="2025586428" sldId="260"/>
            <ac:inkMk id="3" creationId="{E2BABD4C-38B3-4D74-B510-D82929A594BA}"/>
          </ac:inkMkLst>
        </pc:inkChg>
        <pc:inkChg chg="add del">
          <ac:chgData name="Utente guest" userId="5b691ea8f12c9791" providerId="Windows Live" clId="Web-{23AE3656-1978-43FB-A6E9-6CF891BD7CDD}" dt="2020-04-05T15:27:14.967" v="12"/>
          <ac:inkMkLst>
            <pc:docMk/>
            <pc:sldMk cId="2025586428" sldId="260"/>
            <ac:inkMk id="4" creationId="{6676F2B5-498A-4D10-85A8-B0BA867A2B78}"/>
          </ac:inkMkLst>
        </pc:inkChg>
        <pc:inkChg chg="add del">
          <ac:chgData name="Utente guest" userId="5b691ea8f12c9791" providerId="Windows Live" clId="Web-{23AE3656-1978-43FB-A6E9-6CF891BD7CDD}" dt="2020-04-05T15:27:30.640" v="15"/>
          <ac:inkMkLst>
            <pc:docMk/>
            <pc:sldMk cId="2025586428" sldId="260"/>
            <ac:inkMk id="5" creationId="{0CB179FC-46F7-4BA3-941A-15870242D429}"/>
          </ac:inkMkLst>
        </pc:inkChg>
        <pc:inkChg chg="add del">
          <ac:chgData name="Utente guest" userId="5b691ea8f12c9791" providerId="Windows Live" clId="Web-{23AE3656-1978-43FB-A6E9-6CF891BD7CDD}" dt="2020-04-05T15:27:51.297" v="17"/>
          <ac:inkMkLst>
            <pc:docMk/>
            <pc:sldMk cId="2025586428" sldId="260"/>
            <ac:inkMk id="6" creationId="{A1097A19-6F26-466D-BC08-1AF43F03EDDA}"/>
          </ac:inkMkLst>
        </pc:inkChg>
        <pc:inkChg chg="add del">
          <ac:chgData name="Utente guest" userId="5b691ea8f12c9791" providerId="Windows Live" clId="Web-{23AE3656-1978-43FB-A6E9-6CF891BD7CDD}" dt="2020-04-05T15:28:19.534" v="19"/>
          <ac:inkMkLst>
            <pc:docMk/>
            <pc:sldMk cId="2025586428" sldId="260"/>
            <ac:inkMk id="7" creationId="{A5ED4CA6-93C1-4A54-B646-0AA001FAD1B7}"/>
          </ac:inkMkLst>
        </pc:inkChg>
        <pc:inkChg chg="add del">
          <ac:chgData name="Utente guest" userId="5b691ea8f12c9791" providerId="Windows Live" clId="Web-{23AE3656-1978-43FB-A6E9-6CF891BD7CDD}" dt="2020-04-05T15:28:46.395" v="21"/>
          <ac:inkMkLst>
            <pc:docMk/>
            <pc:sldMk cId="2025586428" sldId="260"/>
            <ac:inkMk id="8" creationId="{DF8E15DE-B0B0-401B-84FC-9C1AEE6F47BD}"/>
          </ac:inkMkLst>
        </pc:inkChg>
        <pc:inkChg chg="add">
          <ac:chgData name="Utente guest" userId="5b691ea8f12c9791" providerId="Windows Live" clId="Web-{23AE3656-1978-43FB-A6E9-6CF891BD7CDD}" dt="2020-04-05T15:29:05.865" v="22"/>
          <ac:inkMkLst>
            <pc:docMk/>
            <pc:sldMk cId="2025586428" sldId="260"/>
            <ac:inkMk id="9" creationId="{3D55BC40-3BCD-440E-9A55-3022DC043CD2}"/>
          </ac:inkMkLst>
        </pc:inkChg>
        <pc:inkChg chg="add">
          <ac:chgData name="Utente guest" userId="5b691ea8f12c9791" providerId="Windows Live" clId="Web-{23AE3656-1978-43FB-A6E9-6CF891BD7CDD}" dt="2020-04-05T15:29:14.490" v="23"/>
          <ac:inkMkLst>
            <pc:docMk/>
            <pc:sldMk cId="2025586428" sldId="260"/>
            <ac:inkMk id="10" creationId="{D9B72284-2B73-4683-B080-63E08BC066DA}"/>
          </ac:inkMkLst>
        </pc:inkChg>
        <pc:inkChg chg="add del">
          <ac:chgData name="Utente guest" userId="5b691ea8f12c9791" providerId="Windows Live" clId="Web-{23AE3656-1978-43FB-A6E9-6CF891BD7CDD}" dt="2020-04-05T15:29:31.773" v="25"/>
          <ac:inkMkLst>
            <pc:docMk/>
            <pc:sldMk cId="2025586428" sldId="260"/>
            <ac:inkMk id="11" creationId="{8C47C5EC-07A3-4F2D-8C49-62721CE85849}"/>
          </ac:inkMkLst>
        </pc:inkChg>
        <pc:inkChg chg="add">
          <ac:chgData name="Utente guest" userId="5b691ea8f12c9791" providerId="Windows Live" clId="Web-{23AE3656-1978-43FB-A6E9-6CF891BD7CDD}" dt="2020-04-05T15:29:46.399" v="26"/>
          <ac:inkMkLst>
            <pc:docMk/>
            <pc:sldMk cId="2025586428" sldId="260"/>
            <ac:inkMk id="12" creationId="{36554CA2-6CC9-40DE-850F-3F101B0CFE47}"/>
          </ac:inkMkLst>
        </pc:inkChg>
        <pc:inkChg chg="add">
          <ac:chgData name="Utente guest" userId="5b691ea8f12c9791" providerId="Windows Live" clId="Web-{23AE3656-1978-43FB-A6E9-6CF891BD7CDD}" dt="2020-04-05T15:29:53.540" v="27"/>
          <ac:inkMkLst>
            <pc:docMk/>
            <pc:sldMk cId="2025586428" sldId="260"/>
            <ac:inkMk id="13" creationId="{056383C8-072E-4C32-85B7-CB84FB13E1DC}"/>
          </ac:inkMkLst>
        </pc:inkChg>
        <pc:inkChg chg="add">
          <ac:chgData name="Utente guest" userId="5b691ea8f12c9791" providerId="Windows Live" clId="Web-{23AE3656-1978-43FB-A6E9-6CF891BD7CDD}" dt="2020-04-05T15:30:01.416" v="28"/>
          <ac:inkMkLst>
            <pc:docMk/>
            <pc:sldMk cId="2025586428" sldId="260"/>
            <ac:inkMk id="14" creationId="{B000AD92-C193-43B4-9359-5F7CB0999755}"/>
          </ac:inkMkLst>
        </pc:inkChg>
        <pc:inkChg chg="add del">
          <ac:chgData name="Utente guest" userId="5b691ea8f12c9791" providerId="Windows Live" clId="Web-{23AE3656-1978-43FB-A6E9-6CF891BD7CDD}" dt="2020-04-05T15:30:09.572" v="30"/>
          <ac:inkMkLst>
            <pc:docMk/>
            <pc:sldMk cId="2025586428" sldId="260"/>
            <ac:inkMk id="15" creationId="{513EFE9D-0FD4-4D9E-B81A-665AFB19B7F6}"/>
          </ac:inkMkLst>
        </pc:inkChg>
        <pc:inkChg chg="add del">
          <ac:chgData name="Utente guest" userId="5b691ea8f12c9791" providerId="Windows Live" clId="Web-{23AE3656-1978-43FB-A6E9-6CF891BD7CDD}" dt="2020-04-05T15:32:58.255" v="70"/>
          <ac:inkMkLst>
            <pc:docMk/>
            <pc:sldMk cId="2025586428" sldId="260"/>
            <ac:inkMk id="16" creationId="{9C2CE801-4CDA-4B23-98CE-F7FB67B2A48E}"/>
          </ac:inkMkLst>
        </pc:inkChg>
      </pc:sldChg>
      <pc:sldChg chg="addSp modSp">
        <pc:chgData name="Utente guest" userId="5b691ea8f12c9791" providerId="Windows Live" clId="Web-{23AE3656-1978-43FB-A6E9-6CF891BD7CDD}" dt="2020-04-05T17:31:11.095" v="2646" actId="20577"/>
        <pc:sldMkLst>
          <pc:docMk/>
          <pc:sldMk cId="1050578373" sldId="261"/>
        </pc:sldMkLst>
        <pc:spChg chg="add mod">
          <ac:chgData name="Utente guest" userId="5b691ea8f12c9791" providerId="Windows Live" clId="Web-{23AE3656-1978-43FB-A6E9-6CF891BD7CDD}" dt="2020-04-05T16:19:04.236" v="1747" actId="20577"/>
          <ac:spMkLst>
            <pc:docMk/>
            <pc:sldMk cId="1050578373" sldId="261"/>
            <ac:spMk id="2" creationId="{EACDD716-8E6B-40EA-8A22-7D1006349859}"/>
          </ac:spMkLst>
        </pc:spChg>
        <pc:spChg chg="add mod">
          <ac:chgData name="Utente guest" userId="5b691ea8f12c9791" providerId="Windows Live" clId="Web-{23AE3656-1978-43FB-A6E9-6CF891BD7CDD}" dt="2020-04-05T17:31:11.095" v="2646" actId="20577"/>
          <ac:spMkLst>
            <pc:docMk/>
            <pc:sldMk cId="1050578373" sldId="261"/>
            <ac:spMk id="3" creationId="{8CD53941-E531-4589-AAC6-C9C7E11A69A9}"/>
          </ac:spMkLst>
        </pc:spChg>
      </pc:sldChg>
    </pc:docChg>
  </pc:docChgLst>
  <pc:docChgLst>
    <pc:chgData name="Utente guest" userId="5b691ea8f12c9791" providerId="Windows Live" clId="Web-{8262C157-8B11-4ABF-A752-7F4DFE0FA500}"/>
    <pc:docChg chg="modSld">
      <pc:chgData name="Utente guest" userId="5b691ea8f12c9791" providerId="Windows Live" clId="Web-{8262C157-8B11-4ABF-A752-7F4DFE0FA500}" dt="2020-04-01T15:00:16.134" v="1842" actId="20577"/>
      <pc:docMkLst>
        <pc:docMk/>
      </pc:docMkLst>
      <pc:sldChg chg="addSp delSp modSp">
        <pc:chgData name="Utente guest" userId="5b691ea8f12c9791" providerId="Windows Live" clId="Web-{8262C157-8B11-4ABF-A752-7F4DFE0FA500}" dt="2020-04-01T15:00:14.463" v="1840" actId="20577"/>
        <pc:sldMkLst>
          <pc:docMk/>
          <pc:sldMk cId="1761294076" sldId="257"/>
        </pc:sldMkLst>
        <pc:spChg chg="add mod">
          <ac:chgData name="Utente guest" userId="5b691ea8f12c9791" providerId="Windows Live" clId="Web-{8262C157-8B11-4ABF-A752-7F4DFE0FA500}" dt="2020-04-01T14:52:06.429" v="1819"/>
          <ac:spMkLst>
            <pc:docMk/>
            <pc:sldMk cId="1761294076" sldId="257"/>
            <ac:spMk id="2" creationId="{11EB1CCF-D1B8-404F-A298-C582C034E64F}"/>
          </ac:spMkLst>
        </pc:spChg>
        <pc:spChg chg="add mod">
          <ac:chgData name="Utente guest" userId="5b691ea8f12c9791" providerId="Windows Live" clId="Web-{8262C157-8B11-4ABF-A752-7F4DFE0FA500}" dt="2020-04-01T14:51:18.037" v="1811" actId="1076"/>
          <ac:spMkLst>
            <pc:docMk/>
            <pc:sldMk cId="1761294076" sldId="257"/>
            <ac:spMk id="3" creationId="{EFCB0598-CA79-4CB4-B7E5-81FFEFC33053}"/>
          </ac:spMkLst>
        </pc:spChg>
        <pc:spChg chg="add mod">
          <ac:chgData name="Utente guest" userId="5b691ea8f12c9791" providerId="Windows Live" clId="Web-{8262C157-8B11-4ABF-A752-7F4DFE0FA500}" dt="2020-04-01T14:51:11.646" v="1810" actId="20577"/>
          <ac:spMkLst>
            <pc:docMk/>
            <pc:sldMk cId="1761294076" sldId="257"/>
            <ac:spMk id="4" creationId="{DC429DF0-5128-4EF8-8D27-BC136AE0F913}"/>
          </ac:spMkLst>
        </pc:spChg>
        <pc:spChg chg="add del mod">
          <ac:chgData name="Utente guest" userId="5b691ea8f12c9791" providerId="Windows Live" clId="Web-{8262C157-8B11-4ABF-A752-7F4DFE0FA500}" dt="2020-04-01T14:51:22.256" v="1812" actId="1076"/>
          <ac:spMkLst>
            <pc:docMk/>
            <pc:sldMk cId="1761294076" sldId="257"/>
            <ac:spMk id="5" creationId="{E114ACBD-627D-4B56-945F-6E8B5D15A228}"/>
          </ac:spMkLst>
        </pc:spChg>
        <pc:spChg chg="add mod">
          <ac:chgData name="Utente guest" userId="5b691ea8f12c9791" providerId="Windows Live" clId="Web-{8262C157-8B11-4ABF-A752-7F4DFE0FA500}" dt="2020-04-01T14:51:29.990" v="1813" actId="1076"/>
          <ac:spMkLst>
            <pc:docMk/>
            <pc:sldMk cId="1761294076" sldId="257"/>
            <ac:spMk id="6" creationId="{4838877B-491E-4DAC-8EB2-B9398654F130}"/>
          </ac:spMkLst>
        </pc:spChg>
        <pc:spChg chg="mod">
          <ac:chgData name="Utente guest" userId="5b691ea8f12c9791" providerId="Windows Live" clId="Web-{8262C157-8B11-4ABF-A752-7F4DFE0FA500}" dt="2020-04-01T14:44:22.084" v="1725" actId="20577"/>
          <ac:spMkLst>
            <pc:docMk/>
            <pc:sldMk cId="1761294076" sldId="257"/>
            <ac:spMk id="17" creationId="{C62CB864-9827-4A56-BF6E-5F312CD8F45F}"/>
          </ac:spMkLst>
        </pc:spChg>
        <pc:spChg chg="mod">
          <ac:chgData name="Utente guest" userId="5b691ea8f12c9791" providerId="Windows Live" clId="Web-{8262C157-8B11-4ABF-A752-7F4DFE0FA500}" dt="2020-04-01T14:38:36.603" v="1651" actId="1076"/>
          <ac:spMkLst>
            <pc:docMk/>
            <pc:sldMk cId="1761294076" sldId="257"/>
            <ac:spMk id="19" creationId="{2C6034A9-F6B8-4A04-904B-864584123B01}"/>
          </ac:spMkLst>
        </pc:spChg>
        <pc:spChg chg="mod">
          <ac:chgData name="Utente guest" userId="5b691ea8f12c9791" providerId="Windows Live" clId="Web-{8262C157-8B11-4ABF-A752-7F4DFE0FA500}" dt="2020-04-01T14:52:21.758" v="1821" actId="1076"/>
          <ac:spMkLst>
            <pc:docMk/>
            <pc:sldMk cId="1761294076" sldId="257"/>
            <ac:spMk id="21" creationId="{714215B2-6525-42F5-9358-0178DC69CE71}"/>
          </ac:spMkLst>
        </pc:spChg>
        <pc:spChg chg="mod">
          <ac:chgData name="Utente guest" userId="5b691ea8f12c9791" providerId="Windows Live" clId="Web-{8262C157-8B11-4ABF-A752-7F4DFE0FA500}" dt="2020-04-01T14:52:17.211" v="1820" actId="1076"/>
          <ac:spMkLst>
            <pc:docMk/>
            <pc:sldMk cId="1761294076" sldId="257"/>
            <ac:spMk id="23" creationId="{B5F870D5-BEEA-4CB4-BA38-E53F219AAC02}"/>
          </ac:spMkLst>
        </pc:spChg>
        <pc:spChg chg="mod">
          <ac:chgData name="Utente guest" userId="5b691ea8f12c9791" providerId="Windows Live" clId="Web-{8262C157-8B11-4ABF-A752-7F4DFE0FA500}" dt="2020-04-01T15:00:14.463" v="1840" actId="20577"/>
          <ac:spMkLst>
            <pc:docMk/>
            <pc:sldMk cId="1761294076" sldId="257"/>
            <ac:spMk id="25" creationId="{2448280A-12AA-4BA4-8EAA-64607B2CBEFF}"/>
          </ac:spMkLst>
        </pc:spChg>
      </pc:sldChg>
    </pc:docChg>
  </pc:docChgLst>
  <pc:docChgLst>
    <pc:chgData name="Utente guest" userId="5b691ea8f12c9791" providerId="Windows Live" clId="Web-{2ED52A0B-32F4-4D77-A4F8-4A0E880EA41E}"/>
    <pc:docChg chg="addSld modSld">
      <pc:chgData name="Utente guest" userId="5b691ea8f12c9791" providerId="Windows Live" clId="Web-{2ED52A0B-32F4-4D77-A4F8-4A0E880EA41E}" dt="2020-03-31T14:38:42.052" v="5" actId="20577"/>
      <pc:docMkLst>
        <pc:docMk/>
      </pc:docMkLst>
      <pc:sldChg chg="modSp">
        <pc:chgData name="Utente guest" userId="5b691ea8f12c9791" providerId="Windows Live" clId="Web-{2ED52A0B-32F4-4D77-A4F8-4A0E880EA41E}" dt="2020-03-31T14:38:41.223" v="3" actId="20577"/>
        <pc:sldMkLst>
          <pc:docMk/>
          <pc:sldMk cId="1761294076" sldId="257"/>
        </pc:sldMkLst>
        <pc:spChg chg="mod">
          <ac:chgData name="Utente guest" userId="5b691ea8f12c9791" providerId="Windows Live" clId="Web-{2ED52A0B-32F4-4D77-A4F8-4A0E880EA41E}" dt="2020-03-31T14:38:41.223" v="3" actId="20577"/>
          <ac:spMkLst>
            <pc:docMk/>
            <pc:sldMk cId="1761294076" sldId="257"/>
            <ac:spMk id="17" creationId="{C62CB864-9827-4A56-BF6E-5F312CD8F45F}"/>
          </ac:spMkLst>
        </pc:spChg>
      </pc:sldChg>
      <pc:sldChg chg="new">
        <pc:chgData name="Utente guest" userId="5b691ea8f12c9791" providerId="Windows Live" clId="Web-{2ED52A0B-32F4-4D77-A4F8-4A0E880EA41E}" dt="2020-03-31T14:29:00.176" v="0"/>
        <pc:sldMkLst>
          <pc:docMk/>
          <pc:sldMk cId="49209587" sldId="258"/>
        </pc:sldMkLst>
      </pc:sldChg>
    </pc:docChg>
  </pc:docChgLst>
  <pc:docChgLst>
    <pc:chgData name="Utente guest" userId="5b691ea8f12c9791" providerId="Windows Live" clId="Web-{3E765111-D18D-4286-B032-DA8668732A52}"/>
    <pc:docChg chg="addSld modSld">
      <pc:chgData name="Utente guest" userId="5b691ea8f12c9791" providerId="Windows Live" clId="Web-{3E765111-D18D-4286-B032-DA8668732A52}" dt="2020-04-05T15:24:13.121" v="82"/>
      <pc:docMkLst>
        <pc:docMk/>
      </pc:docMkLst>
      <pc:sldChg chg="addSp delSp modSp mod setClrOvrMap">
        <pc:chgData name="Utente guest" userId="5b691ea8f12c9791" providerId="Windows Live" clId="Web-{3E765111-D18D-4286-B032-DA8668732A52}" dt="2020-04-05T15:24:13.121" v="82"/>
        <pc:sldMkLst>
          <pc:docMk/>
          <pc:sldMk cId="2025586428" sldId="260"/>
        </pc:sldMkLst>
        <pc:spChg chg="del">
          <ac:chgData name="Utente guest" userId="5b691ea8f12c9791" providerId="Windows Live" clId="Web-{3E765111-D18D-4286-B032-DA8668732A52}" dt="2020-04-05T15:04:43.136" v="7"/>
          <ac:spMkLst>
            <pc:docMk/>
            <pc:sldMk cId="2025586428" sldId="260"/>
            <ac:spMk id="22" creationId="{DCF4EB5C-ED25-4675-8255-2F5B12CFFCF0}"/>
          </ac:spMkLst>
        </pc:spChg>
        <pc:spChg chg="del">
          <ac:chgData name="Utente guest" userId="5b691ea8f12c9791" providerId="Windows Live" clId="Web-{3E765111-D18D-4286-B032-DA8668732A52}" dt="2020-04-05T15:04:43.136" v="7"/>
          <ac:spMkLst>
            <pc:docMk/>
            <pc:sldMk cId="2025586428" sldId="260"/>
            <ac:spMk id="24" creationId="{9514EC6E-A557-42A2-BCDC-3ABFFC5E564D}"/>
          </ac:spMkLst>
        </pc:spChg>
        <pc:spChg chg="del">
          <ac:chgData name="Utente guest" userId="5b691ea8f12c9791" providerId="Windows Live" clId="Web-{3E765111-D18D-4286-B032-DA8668732A52}" dt="2020-04-05T15:04:43.136" v="7"/>
          <ac:spMkLst>
            <pc:docMk/>
            <pc:sldMk cId="2025586428" sldId="260"/>
            <ac:spMk id="26" creationId="{905482C9-EB42-4BFE-95BF-7FD661F07657}"/>
          </ac:spMkLst>
        </pc:spChg>
        <pc:spChg chg="del">
          <ac:chgData name="Utente guest" userId="5b691ea8f12c9791" providerId="Windows Live" clId="Web-{3E765111-D18D-4286-B032-DA8668732A52}" dt="2020-04-05T15:04:43.136" v="7"/>
          <ac:spMkLst>
            <pc:docMk/>
            <pc:sldMk cId="2025586428" sldId="260"/>
            <ac:spMk id="27" creationId="{19818AF9-99F4-4DD9-A3EB-0A3477509A62}"/>
          </ac:spMkLst>
        </pc:spChg>
        <pc:spChg chg="del">
          <ac:chgData name="Utente guest" userId="5b691ea8f12c9791" providerId="Windows Live" clId="Web-{3E765111-D18D-4286-B032-DA8668732A52}" dt="2020-04-05T15:04:43.136" v="7"/>
          <ac:spMkLst>
            <pc:docMk/>
            <pc:sldMk cId="2025586428" sldId="260"/>
            <ac:spMk id="28" creationId="{7539E646-A625-4A26-86ED-BD90EDD329F7}"/>
          </ac:spMkLst>
        </pc:spChg>
        <pc:spChg chg="del">
          <ac:chgData name="Utente guest" userId="5b691ea8f12c9791" providerId="Windows Live" clId="Web-{3E765111-D18D-4286-B032-DA8668732A52}" dt="2020-04-05T15:04:43.136" v="7"/>
          <ac:spMkLst>
            <pc:docMk/>
            <pc:sldMk cId="2025586428" sldId="260"/>
            <ac:spMk id="29" creationId="{DA182162-B517-4B41-B039-339F87FAE1D0}"/>
          </ac:spMkLst>
        </pc:spChg>
        <pc:spChg chg="del">
          <ac:chgData name="Utente guest" userId="5b691ea8f12c9791" providerId="Windows Live" clId="Web-{3E765111-D18D-4286-B032-DA8668732A52}" dt="2020-04-05T15:04:43.136" v="7"/>
          <ac:spMkLst>
            <pc:docMk/>
            <pc:sldMk cId="2025586428" sldId="260"/>
            <ac:spMk id="30" creationId="{8BEF4DBE-A60E-4AAE-9D62-1147461CD541}"/>
          </ac:spMkLst>
        </pc:spChg>
        <pc:spChg chg="del">
          <ac:chgData name="Utente guest" userId="5b691ea8f12c9791" providerId="Windows Live" clId="Web-{3E765111-D18D-4286-B032-DA8668732A52}" dt="2020-04-05T15:04:43.136" v="7"/>
          <ac:spMkLst>
            <pc:docMk/>
            <pc:sldMk cId="2025586428" sldId="260"/>
            <ac:spMk id="31" creationId="{33955649-790D-4997-9D50-C1D8E32C1BE5}"/>
          </ac:spMkLst>
        </pc:spChg>
        <pc:spChg chg="del">
          <ac:chgData name="Utente guest" userId="5b691ea8f12c9791" providerId="Windows Live" clId="Web-{3E765111-D18D-4286-B032-DA8668732A52}" dt="2020-04-05T15:04:43.136" v="7"/>
          <ac:spMkLst>
            <pc:docMk/>
            <pc:sldMk cId="2025586428" sldId="260"/>
            <ac:spMk id="32" creationId="{18839B1D-4A8C-403C-9D1B-B83CF1DB6A39}"/>
          </ac:spMkLst>
        </pc:spChg>
        <pc:spChg chg="mod ord">
          <ac:chgData name="Utente guest" userId="5b691ea8f12c9791" providerId="Windows Live" clId="Web-{3E765111-D18D-4286-B032-DA8668732A52}" dt="2020-04-05T15:21:36.911" v="58" actId="1076"/>
          <ac:spMkLst>
            <pc:docMk/>
            <pc:sldMk cId="2025586428" sldId="260"/>
            <ac:spMk id="33" creationId="{96D9E18A-3F75-4943-8499-2C85C0C572C0}"/>
          </ac:spMkLst>
        </pc:spChg>
        <pc:spChg chg="del">
          <ac:chgData name="Utente guest" userId="5b691ea8f12c9791" providerId="Windows Live" clId="Web-{3E765111-D18D-4286-B032-DA8668732A52}" dt="2020-04-05T15:04:21.869" v="4"/>
          <ac:spMkLst>
            <pc:docMk/>
            <pc:sldMk cId="2025586428" sldId="260"/>
            <ac:spMk id="34" creationId="{EFAAA056-0558-41F4-B1B8-6B208AA52238}"/>
          </ac:spMkLst>
        </pc:spChg>
        <pc:spChg chg="mod ord">
          <ac:chgData name="Utente guest" userId="5b691ea8f12c9791" providerId="Windows Live" clId="Web-{3E765111-D18D-4286-B032-DA8668732A52}" dt="2020-04-05T15:22:24.913" v="67"/>
          <ac:spMkLst>
            <pc:docMk/>
            <pc:sldMk cId="2025586428" sldId="260"/>
            <ac:spMk id="35" creationId="{1E3CB708-AD9A-4A7C-A637-8223B1C4887A}"/>
          </ac:spMkLst>
        </pc:spChg>
        <pc:spChg chg="add del">
          <ac:chgData name="Utente guest" userId="5b691ea8f12c9791" providerId="Windows Live" clId="Web-{3E765111-D18D-4286-B032-DA8668732A52}" dt="2020-04-05T15:21:17.239" v="53"/>
          <ac:spMkLst>
            <pc:docMk/>
            <pc:sldMk cId="2025586428" sldId="260"/>
            <ac:spMk id="40" creationId="{DD651B61-325E-4E73-8445-38B0DE8AAAB6}"/>
          </ac:spMkLst>
        </pc:spChg>
        <pc:spChg chg="add del">
          <ac:chgData name="Utente guest" userId="5b691ea8f12c9791" providerId="Windows Live" clId="Web-{3E765111-D18D-4286-B032-DA8668732A52}" dt="2020-04-05T15:21:17.239" v="53"/>
          <ac:spMkLst>
            <pc:docMk/>
            <pc:sldMk cId="2025586428" sldId="260"/>
            <ac:spMk id="42" creationId="{B42E5253-D3AC-4AC2-B766-8B34F13C2F5E}"/>
          </ac:spMkLst>
        </pc:spChg>
        <pc:spChg chg="add del">
          <ac:chgData name="Utente guest" userId="5b691ea8f12c9791" providerId="Windows Live" clId="Web-{3E765111-D18D-4286-B032-DA8668732A52}" dt="2020-04-05T15:21:17.239" v="53"/>
          <ac:spMkLst>
            <pc:docMk/>
            <pc:sldMk cId="2025586428" sldId="260"/>
            <ac:spMk id="44" creationId="{10AE8D57-436A-4073-9A75-15BB5949F8B4}"/>
          </ac:spMkLst>
        </pc:spChg>
        <pc:spChg chg="add del">
          <ac:chgData name="Utente guest" userId="5b691ea8f12c9791" providerId="Windows Live" clId="Web-{3E765111-D18D-4286-B032-DA8668732A52}" dt="2020-04-05T15:21:17.239" v="53"/>
          <ac:spMkLst>
            <pc:docMk/>
            <pc:sldMk cId="2025586428" sldId="260"/>
            <ac:spMk id="46" creationId="{E2852671-8EB6-4EAF-8AF8-65CF3FD66456}"/>
          </ac:spMkLst>
        </pc:spChg>
        <pc:spChg chg="add del">
          <ac:chgData name="Utente guest" userId="5b691ea8f12c9791" providerId="Windows Live" clId="Web-{3E765111-D18D-4286-B032-DA8668732A52}" dt="2020-04-05T15:21:17.239" v="53"/>
          <ac:spMkLst>
            <pc:docMk/>
            <pc:sldMk cId="2025586428" sldId="260"/>
            <ac:spMk id="48" creationId="{7C427EA3-1645-4B27-A5C2-55E8E24C665F}"/>
          </ac:spMkLst>
        </pc:spChg>
        <pc:spChg chg="add del">
          <ac:chgData name="Utente guest" userId="5b691ea8f12c9791" providerId="Windows Live" clId="Web-{3E765111-D18D-4286-B032-DA8668732A52}" dt="2020-04-05T15:21:17.239" v="53"/>
          <ac:spMkLst>
            <pc:docMk/>
            <pc:sldMk cId="2025586428" sldId="260"/>
            <ac:spMk id="50" creationId="{885CDBF6-7B87-4A58-92CA-E887CA36AF04}"/>
          </ac:spMkLst>
        </pc:spChg>
        <pc:spChg chg="add del">
          <ac:chgData name="Utente guest" userId="5b691ea8f12c9791" providerId="Windows Live" clId="Web-{3E765111-D18D-4286-B032-DA8668732A52}" dt="2020-04-05T15:21:17.239" v="53"/>
          <ac:spMkLst>
            <pc:docMk/>
            <pc:sldMk cId="2025586428" sldId="260"/>
            <ac:spMk id="52" creationId="{6BFF2B2E-1CF1-403F-BB44-3F9C3E7F67FF}"/>
          </ac:spMkLst>
        </pc:spChg>
        <pc:spChg chg="add del">
          <ac:chgData name="Utente guest" userId="5b691ea8f12c9791" providerId="Windows Live" clId="Web-{3E765111-D18D-4286-B032-DA8668732A52}" dt="2020-04-05T15:21:17.239" v="53"/>
          <ac:spMkLst>
            <pc:docMk/>
            <pc:sldMk cId="2025586428" sldId="260"/>
            <ac:spMk id="54" creationId="{9D8B4D3C-0DE0-43B9-B032-32B536B96D02}"/>
          </ac:spMkLst>
        </pc:spChg>
        <pc:spChg chg="add del">
          <ac:chgData name="Utente guest" userId="5b691ea8f12c9791" providerId="Windows Live" clId="Web-{3E765111-D18D-4286-B032-DA8668732A52}" dt="2020-04-05T15:21:17.239" v="53"/>
          <ac:spMkLst>
            <pc:docMk/>
            <pc:sldMk cId="2025586428" sldId="260"/>
            <ac:spMk id="56" creationId="{707788D3-E467-4E25-A5E9-FD41795BD551}"/>
          </ac:spMkLst>
        </pc:spChg>
        <pc:spChg chg="add del">
          <ac:chgData name="Utente guest" userId="5b691ea8f12c9791" providerId="Windows Live" clId="Web-{3E765111-D18D-4286-B032-DA8668732A52}" dt="2020-04-05T15:22:24.913" v="67"/>
          <ac:spMkLst>
            <pc:docMk/>
            <pc:sldMk cId="2025586428" sldId="260"/>
            <ac:spMk id="61" creationId="{910015B9-6046-41B8-83BD-71778D2F9798}"/>
          </ac:spMkLst>
        </pc:spChg>
        <pc:spChg chg="add del">
          <ac:chgData name="Utente guest" userId="5b691ea8f12c9791" providerId="Windows Live" clId="Web-{3E765111-D18D-4286-B032-DA8668732A52}" dt="2020-04-05T15:22:24.913" v="67"/>
          <ac:spMkLst>
            <pc:docMk/>
            <pc:sldMk cId="2025586428" sldId="260"/>
            <ac:spMk id="63" creationId="{53908232-52E2-4794-A6C1-54300FB98919}"/>
          </ac:spMkLst>
        </pc:spChg>
        <pc:spChg chg="add del">
          <ac:chgData name="Utente guest" userId="5b691ea8f12c9791" providerId="Windows Live" clId="Web-{3E765111-D18D-4286-B032-DA8668732A52}" dt="2020-04-05T15:22:24.913" v="67"/>
          <ac:spMkLst>
            <pc:docMk/>
            <pc:sldMk cId="2025586428" sldId="260"/>
            <ac:spMk id="65" creationId="{D2B9299F-BED7-44C5-9CC5-E542F9193C2F}"/>
          </ac:spMkLst>
        </pc:spChg>
        <pc:spChg chg="add del">
          <ac:chgData name="Utente guest" userId="5b691ea8f12c9791" providerId="Windows Live" clId="Web-{3E765111-D18D-4286-B032-DA8668732A52}" dt="2020-04-05T15:22:24.913" v="67"/>
          <ac:spMkLst>
            <pc:docMk/>
            <pc:sldMk cId="2025586428" sldId="260"/>
            <ac:spMk id="67" creationId="{E9DDF273-E040-4765-AD05-872458E1370A}"/>
          </ac:spMkLst>
        </pc:spChg>
        <pc:spChg chg="add del">
          <ac:chgData name="Utente guest" userId="5b691ea8f12c9791" providerId="Windows Live" clId="Web-{3E765111-D18D-4286-B032-DA8668732A52}" dt="2020-04-05T15:22:24.913" v="67"/>
          <ac:spMkLst>
            <pc:docMk/>
            <pc:sldMk cId="2025586428" sldId="260"/>
            <ac:spMk id="69" creationId="{875485B9-8EE1-447A-9C08-F7D6B532A8CF}"/>
          </ac:spMkLst>
        </pc:spChg>
        <pc:spChg chg="add del">
          <ac:chgData name="Utente guest" userId="5b691ea8f12c9791" providerId="Windows Live" clId="Web-{3E765111-D18D-4286-B032-DA8668732A52}" dt="2020-04-05T15:22:24.913" v="67"/>
          <ac:spMkLst>
            <pc:docMk/>
            <pc:sldMk cId="2025586428" sldId="260"/>
            <ac:spMk id="71" creationId="{B963707F-B98C-4143-AFCF-D6B56C975C5A}"/>
          </ac:spMkLst>
        </pc:spChg>
        <pc:spChg chg="add del">
          <ac:chgData name="Utente guest" userId="5b691ea8f12c9791" providerId="Windows Live" clId="Web-{3E765111-D18D-4286-B032-DA8668732A52}" dt="2020-04-05T15:22:24.913" v="67"/>
          <ac:spMkLst>
            <pc:docMk/>
            <pc:sldMk cId="2025586428" sldId="260"/>
            <ac:spMk id="73" creationId="{88D2DFBB-460D-4ECB-BD76-509C99DAD65A}"/>
          </ac:spMkLst>
        </pc:spChg>
        <pc:spChg chg="add del">
          <ac:chgData name="Utente guest" userId="5b691ea8f12c9791" providerId="Windows Live" clId="Web-{3E765111-D18D-4286-B032-DA8668732A52}" dt="2020-04-05T15:22:19.992" v="64"/>
          <ac:spMkLst>
            <pc:docMk/>
            <pc:sldMk cId="2025586428" sldId="260"/>
            <ac:spMk id="75" creationId="{910015B9-6046-41B8-83BD-71778D2F9798}"/>
          </ac:spMkLst>
        </pc:spChg>
        <pc:spChg chg="add del">
          <ac:chgData name="Utente guest" userId="5b691ea8f12c9791" providerId="Windows Live" clId="Web-{3E765111-D18D-4286-B032-DA8668732A52}" dt="2020-04-05T15:22:19.992" v="64"/>
          <ac:spMkLst>
            <pc:docMk/>
            <pc:sldMk cId="2025586428" sldId="260"/>
            <ac:spMk id="76" creationId="{53908232-52E2-4794-A6C1-54300FB98919}"/>
          </ac:spMkLst>
        </pc:spChg>
        <pc:spChg chg="add del">
          <ac:chgData name="Utente guest" userId="5b691ea8f12c9791" providerId="Windows Live" clId="Web-{3E765111-D18D-4286-B032-DA8668732A52}" dt="2020-04-05T15:22:19.992" v="64"/>
          <ac:spMkLst>
            <pc:docMk/>
            <pc:sldMk cId="2025586428" sldId="260"/>
            <ac:spMk id="77" creationId="{D2B9299F-BED7-44C5-9CC5-E542F9193C2F}"/>
          </ac:spMkLst>
        </pc:spChg>
        <pc:spChg chg="add del">
          <ac:chgData name="Utente guest" userId="5b691ea8f12c9791" providerId="Windows Live" clId="Web-{3E765111-D18D-4286-B032-DA8668732A52}" dt="2020-04-05T15:22:15.397" v="62"/>
          <ac:spMkLst>
            <pc:docMk/>
            <pc:sldMk cId="2025586428" sldId="260"/>
            <ac:spMk id="78" creationId="{910015B9-6046-41B8-83BD-71778D2F9798}"/>
          </ac:spMkLst>
        </pc:spChg>
        <pc:spChg chg="add del">
          <ac:chgData name="Utente guest" userId="5b691ea8f12c9791" providerId="Windows Live" clId="Web-{3E765111-D18D-4286-B032-DA8668732A52}" dt="2020-04-05T15:22:19.992" v="64"/>
          <ac:spMkLst>
            <pc:docMk/>
            <pc:sldMk cId="2025586428" sldId="260"/>
            <ac:spMk id="79" creationId="{E9DDF273-E040-4765-AD05-872458E1370A}"/>
          </ac:spMkLst>
        </pc:spChg>
        <pc:spChg chg="add del">
          <ac:chgData name="Utente guest" userId="5b691ea8f12c9791" providerId="Windows Live" clId="Web-{3E765111-D18D-4286-B032-DA8668732A52}" dt="2020-04-05T15:22:15.397" v="62"/>
          <ac:spMkLst>
            <pc:docMk/>
            <pc:sldMk cId="2025586428" sldId="260"/>
            <ac:spMk id="80" creationId="{53908232-52E2-4794-A6C1-54300FB98919}"/>
          </ac:spMkLst>
        </pc:spChg>
        <pc:spChg chg="add del">
          <ac:chgData name="Utente guest" userId="5b691ea8f12c9791" providerId="Windows Live" clId="Web-{3E765111-D18D-4286-B032-DA8668732A52}" dt="2020-04-05T15:22:19.992" v="64"/>
          <ac:spMkLst>
            <pc:docMk/>
            <pc:sldMk cId="2025586428" sldId="260"/>
            <ac:spMk id="81" creationId="{875485B9-8EE1-447A-9C08-F7D6B532A8CF}"/>
          </ac:spMkLst>
        </pc:spChg>
        <pc:spChg chg="add del">
          <ac:chgData name="Utente guest" userId="5b691ea8f12c9791" providerId="Windows Live" clId="Web-{3E765111-D18D-4286-B032-DA8668732A52}" dt="2020-04-05T15:22:15.397" v="62"/>
          <ac:spMkLst>
            <pc:docMk/>
            <pc:sldMk cId="2025586428" sldId="260"/>
            <ac:spMk id="82" creationId="{D2B9299F-BED7-44C5-9CC5-E542F9193C2F}"/>
          </ac:spMkLst>
        </pc:spChg>
        <pc:spChg chg="add del">
          <ac:chgData name="Utente guest" userId="5b691ea8f12c9791" providerId="Windows Live" clId="Web-{3E765111-D18D-4286-B032-DA8668732A52}" dt="2020-04-05T15:22:19.992" v="64"/>
          <ac:spMkLst>
            <pc:docMk/>
            <pc:sldMk cId="2025586428" sldId="260"/>
            <ac:spMk id="83" creationId="{B963707F-B98C-4143-AFCF-D6B56C975C5A}"/>
          </ac:spMkLst>
        </pc:spChg>
        <pc:spChg chg="add del">
          <ac:chgData name="Utente guest" userId="5b691ea8f12c9791" providerId="Windows Live" clId="Web-{3E765111-D18D-4286-B032-DA8668732A52}" dt="2020-04-05T15:22:15.397" v="62"/>
          <ac:spMkLst>
            <pc:docMk/>
            <pc:sldMk cId="2025586428" sldId="260"/>
            <ac:spMk id="84" creationId="{E9DDF273-E040-4765-AD05-872458E1370A}"/>
          </ac:spMkLst>
        </pc:spChg>
        <pc:spChg chg="add del">
          <ac:chgData name="Utente guest" userId="5b691ea8f12c9791" providerId="Windows Live" clId="Web-{3E765111-D18D-4286-B032-DA8668732A52}" dt="2020-04-05T15:22:19.992" v="64"/>
          <ac:spMkLst>
            <pc:docMk/>
            <pc:sldMk cId="2025586428" sldId="260"/>
            <ac:spMk id="85" creationId="{88D2DFBB-460D-4ECB-BD76-509C99DAD65A}"/>
          </ac:spMkLst>
        </pc:spChg>
        <pc:spChg chg="add del">
          <ac:chgData name="Utente guest" userId="5b691ea8f12c9791" providerId="Windows Live" clId="Web-{3E765111-D18D-4286-B032-DA8668732A52}" dt="2020-04-05T15:22:15.397" v="62"/>
          <ac:spMkLst>
            <pc:docMk/>
            <pc:sldMk cId="2025586428" sldId="260"/>
            <ac:spMk id="86" creationId="{C946306D-5ADD-463A-949A-DEEBA39D70DC}"/>
          </ac:spMkLst>
        </pc:spChg>
        <pc:spChg chg="add del">
          <ac:chgData name="Utente guest" userId="5b691ea8f12c9791" providerId="Windows Live" clId="Web-{3E765111-D18D-4286-B032-DA8668732A52}" dt="2020-04-05T15:22:24.898" v="66"/>
          <ac:spMkLst>
            <pc:docMk/>
            <pc:sldMk cId="2025586428" sldId="260"/>
            <ac:spMk id="87" creationId="{910015B9-6046-41B8-83BD-71778D2F9798}"/>
          </ac:spMkLst>
        </pc:spChg>
        <pc:spChg chg="add del">
          <ac:chgData name="Utente guest" userId="5b691ea8f12c9791" providerId="Windows Live" clId="Web-{3E765111-D18D-4286-B032-DA8668732A52}" dt="2020-04-05T15:22:15.397" v="62"/>
          <ac:spMkLst>
            <pc:docMk/>
            <pc:sldMk cId="2025586428" sldId="260"/>
            <ac:spMk id="88" creationId="{A473A035-1F9A-4381-AC96-683CD2DF5DE8}"/>
          </ac:spMkLst>
        </pc:spChg>
        <pc:spChg chg="add del">
          <ac:chgData name="Utente guest" userId="5b691ea8f12c9791" providerId="Windows Live" clId="Web-{3E765111-D18D-4286-B032-DA8668732A52}" dt="2020-04-05T15:22:24.898" v="66"/>
          <ac:spMkLst>
            <pc:docMk/>
            <pc:sldMk cId="2025586428" sldId="260"/>
            <ac:spMk id="89" creationId="{53908232-52E2-4794-A6C1-54300FB98919}"/>
          </ac:spMkLst>
        </pc:spChg>
        <pc:spChg chg="add del">
          <ac:chgData name="Utente guest" userId="5b691ea8f12c9791" providerId="Windows Live" clId="Web-{3E765111-D18D-4286-B032-DA8668732A52}" dt="2020-04-05T15:22:15.397" v="62"/>
          <ac:spMkLst>
            <pc:docMk/>
            <pc:sldMk cId="2025586428" sldId="260"/>
            <ac:spMk id="90" creationId="{CF4ED641-0671-4D88-92E6-026A8C9F1A4E}"/>
          </ac:spMkLst>
        </pc:spChg>
        <pc:spChg chg="add del">
          <ac:chgData name="Utente guest" userId="5b691ea8f12c9791" providerId="Windows Live" clId="Web-{3E765111-D18D-4286-B032-DA8668732A52}" dt="2020-04-05T15:22:24.898" v="66"/>
          <ac:spMkLst>
            <pc:docMk/>
            <pc:sldMk cId="2025586428" sldId="260"/>
            <ac:spMk id="91" creationId="{D2B9299F-BED7-44C5-9CC5-E542F9193C2F}"/>
          </ac:spMkLst>
        </pc:spChg>
        <pc:spChg chg="add del">
          <ac:chgData name="Utente guest" userId="5b691ea8f12c9791" providerId="Windows Live" clId="Web-{3E765111-D18D-4286-B032-DA8668732A52}" dt="2020-04-05T15:22:15.397" v="62"/>
          <ac:spMkLst>
            <pc:docMk/>
            <pc:sldMk cId="2025586428" sldId="260"/>
            <ac:spMk id="92" creationId="{7A02EF2F-E7B1-40FC-885B-C4D89902B6E0}"/>
          </ac:spMkLst>
        </pc:spChg>
        <pc:spChg chg="add del">
          <ac:chgData name="Utente guest" userId="5b691ea8f12c9791" providerId="Windows Live" clId="Web-{3E765111-D18D-4286-B032-DA8668732A52}" dt="2020-04-05T15:22:24.898" v="66"/>
          <ac:spMkLst>
            <pc:docMk/>
            <pc:sldMk cId="2025586428" sldId="260"/>
            <ac:spMk id="93" creationId="{E9DDF273-E040-4765-AD05-872458E1370A}"/>
          </ac:spMkLst>
        </pc:spChg>
        <pc:spChg chg="add del">
          <ac:chgData name="Utente guest" userId="5b691ea8f12c9791" providerId="Windows Live" clId="Web-{3E765111-D18D-4286-B032-DA8668732A52}" dt="2020-04-05T15:22:15.397" v="62"/>
          <ac:spMkLst>
            <pc:docMk/>
            <pc:sldMk cId="2025586428" sldId="260"/>
            <ac:spMk id="94" creationId="{9180D5DB-9658-40A6-A418-7C69982226F4}"/>
          </ac:spMkLst>
        </pc:spChg>
        <pc:spChg chg="add del">
          <ac:chgData name="Utente guest" userId="5b691ea8f12c9791" providerId="Windows Live" clId="Web-{3E765111-D18D-4286-B032-DA8668732A52}" dt="2020-04-05T15:22:24.898" v="66"/>
          <ac:spMkLst>
            <pc:docMk/>
            <pc:sldMk cId="2025586428" sldId="260"/>
            <ac:spMk id="95" creationId="{EAF445D0-CF55-4D08-A1AE-931110371029}"/>
          </ac:spMkLst>
        </pc:spChg>
        <pc:spChg chg="add del">
          <ac:chgData name="Utente guest" userId="5b691ea8f12c9791" providerId="Windows Live" clId="Web-{3E765111-D18D-4286-B032-DA8668732A52}" dt="2020-04-05T15:22:24.898" v="66"/>
          <ac:spMkLst>
            <pc:docMk/>
            <pc:sldMk cId="2025586428" sldId="260"/>
            <ac:spMk id="96" creationId="{359399B8-BBB0-4193-BE7B-7EB62CA23D0C}"/>
          </ac:spMkLst>
        </pc:spChg>
        <pc:spChg chg="add del">
          <ac:chgData name="Utente guest" userId="5b691ea8f12c9791" providerId="Windows Live" clId="Web-{3E765111-D18D-4286-B032-DA8668732A52}" dt="2020-04-05T15:22:24.898" v="66"/>
          <ac:spMkLst>
            <pc:docMk/>
            <pc:sldMk cId="2025586428" sldId="260"/>
            <ac:spMk id="97" creationId="{8C8CBFE7-2992-45B4-A394-82AD709727CB}"/>
          </ac:spMkLst>
        </pc:spChg>
        <pc:spChg chg="add del">
          <ac:chgData name="Utente guest" userId="5b691ea8f12c9791" providerId="Windows Live" clId="Web-{3E765111-D18D-4286-B032-DA8668732A52}" dt="2020-04-05T15:22:24.898" v="66"/>
          <ac:spMkLst>
            <pc:docMk/>
            <pc:sldMk cId="2025586428" sldId="260"/>
            <ac:spMk id="98" creationId="{95866A5C-9F51-4124-A6FD-AB58720F25C2}"/>
          </ac:spMkLst>
        </pc:spChg>
        <pc:spChg chg="add del">
          <ac:chgData name="Utente guest" userId="5b691ea8f12c9791" providerId="Windows Live" clId="Web-{3E765111-D18D-4286-B032-DA8668732A52}" dt="2020-04-05T15:22:24.898" v="66"/>
          <ac:spMkLst>
            <pc:docMk/>
            <pc:sldMk cId="2025586428" sldId="260"/>
            <ac:spMk id="99" creationId="{C611EEE4-B19B-462B-9B23-C4704CAF39C9}"/>
          </ac:spMkLst>
        </pc:spChg>
        <pc:spChg chg="add">
          <ac:chgData name="Utente guest" userId="5b691ea8f12c9791" providerId="Windows Live" clId="Web-{3E765111-D18D-4286-B032-DA8668732A52}" dt="2020-04-05T15:22:24.913" v="67"/>
          <ac:spMkLst>
            <pc:docMk/>
            <pc:sldMk cId="2025586428" sldId="260"/>
            <ac:spMk id="100" creationId="{910015B9-6046-41B8-83BD-71778D2F9798}"/>
          </ac:spMkLst>
        </pc:spChg>
        <pc:spChg chg="add">
          <ac:chgData name="Utente guest" userId="5b691ea8f12c9791" providerId="Windows Live" clId="Web-{3E765111-D18D-4286-B032-DA8668732A52}" dt="2020-04-05T15:22:24.913" v="67"/>
          <ac:spMkLst>
            <pc:docMk/>
            <pc:sldMk cId="2025586428" sldId="260"/>
            <ac:spMk id="101" creationId="{53908232-52E2-4794-A6C1-54300FB98919}"/>
          </ac:spMkLst>
        </pc:spChg>
        <pc:spChg chg="add">
          <ac:chgData name="Utente guest" userId="5b691ea8f12c9791" providerId="Windows Live" clId="Web-{3E765111-D18D-4286-B032-DA8668732A52}" dt="2020-04-05T15:22:24.913" v="67"/>
          <ac:spMkLst>
            <pc:docMk/>
            <pc:sldMk cId="2025586428" sldId="260"/>
            <ac:spMk id="102" creationId="{D2B9299F-BED7-44C5-9CC5-E542F9193C2F}"/>
          </ac:spMkLst>
        </pc:spChg>
        <pc:spChg chg="add">
          <ac:chgData name="Utente guest" userId="5b691ea8f12c9791" providerId="Windows Live" clId="Web-{3E765111-D18D-4286-B032-DA8668732A52}" dt="2020-04-05T15:22:24.913" v="67"/>
          <ac:spMkLst>
            <pc:docMk/>
            <pc:sldMk cId="2025586428" sldId="260"/>
            <ac:spMk id="103" creationId="{E9DDF273-E040-4765-AD05-872458E1370A}"/>
          </ac:spMkLst>
        </pc:spChg>
        <pc:spChg chg="add">
          <ac:chgData name="Utente guest" userId="5b691ea8f12c9791" providerId="Windows Live" clId="Web-{3E765111-D18D-4286-B032-DA8668732A52}" dt="2020-04-05T15:22:24.913" v="67"/>
          <ac:spMkLst>
            <pc:docMk/>
            <pc:sldMk cId="2025586428" sldId="260"/>
            <ac:spMk id="104" creationId="{C946306D-5ADD-463A-949A-DEEBA39D70DC}"/>
          </ac:spMkLst>
        </pc:spChg>
        <pc:spChg chg="add">
          <ac:chgData name="Utente guest" userId="5b691ea8f12c9791" providerId="Windows Live" clId="Web-{3E765111-D18D-4286-B032-DA8668732A52}" dt="2020-04-05T15:22:24.913" v="67"/>
          <ac:spMkLst>
            <pc:docMk/>
            <pc:sldMk cId="2025586428" sldId="260"/>
            <ac:spMk id="105" creationId="{A473A035-1F9A-4381-AC96-683CD2DF5DE8}"/>
          </ac:spMkLst>
        </pc:spChg>
        <pc:spChg chg="add">
          <ac:chgData name="Utente guest" userId="5b691ea8f12c9791" providerId="Windows Live" clId="Web-{3E765111-D18D-4286-B032-DA8668732A52}" dt="2020-04-05T15:22:24.913" v="67"/>
          <ac:spMkLst>
            <pc:docMk/>
            <pc:sldMk cId="2025586428" sldId="260"/>
            <ac:spMk id="106" creationId="{CF4ED641-0671-4D88-92E6-026A8C9F1A4E}"/>
          </ac:spMkLst>
        </pc:spChg>
        <pc:spChg chg="add">
          <ac:chgData name="Utente guest" userId="5b691ea8f12c9791" providerId="Windows Live" clId="Web-{3E765111-D18D-4286-B032-DA8668732A52}" dt="2020-04-05T15:22:24.913" v="67"/>
          <ac:spMkLst>
            <pc:docMk/>
            <pc:sldMk cId="2025586428" sldId="260"/>
            <ac:spMk id="107" creationId="{7A02EF2F-E7B1-40FC-885B-C4D89902B6E0}"/>
          </ac:spMkLst>
        </pc:spChg>
        <pc:spChg chg="add">
          <ac:chgData name="Utente guest" userId="5b691ea8f12c9791" providerId="Windows Live" clId="Web-{3E765111-D18D-4286-B032-DA8668732A52}" dt="2020-04-05T15:22:24.913" v="67"/>
          <ac:spMkLst>
            <pc:docMk/>
            <pc:sldMk cId="2025586428" sldId="260"/>
            <ac:spMk id="108" creationId="{9180D5DB-9658-40A6-A418-7C69982226F4}"/>
          </ac:spMkLst>
        </pc:spChg>
        <pc:picChg chg="add mod ord">
          <ac:chgData name="Utente guest" userId="5b691ea8f12c9791" providerId="Windows Live" clId="Web-{3E765111-D18D-4286-B032-DA8668732A52}" dt="2020-04-05T15:22:57.524" v="74" actId="14100"/>
          <ac:picMkLst>
            <pc:docMk/>
            <pc:sldMk cId="2025586428" sldId="260"/>
            <ac:picMk id="2" creationId="{BAE05EB1-58A1-4879-8146-258E8F1D12FF}"/>
          </ac:picMkLst>
        </pc:picChg>
        <pc:picChg chg="add mod ord">
          <ac:chgData name="Utente guest" userId="5b691ea8f12c9791" providerId="Windows Live" clId="Web-{3E765111-D18D-4286-B032-DA8668732A52}" dt="2020-04-05T15:22:52.883" v="73" actId="1076"/>
          <ac:picMkLst>
            <pc:docMk/>
            <pc:sldMk cId="2025586428" sldId="260"/>
            <ac:picMk id="17" creationId="{7D24BF99-6F22-4EBB-BEAC-652D3536D3DB}"/>
          </ac:picMkLst>
        </pc:picChg>
        <pc:inkChg chg="add del">
          <ac:chgData name="Utente guest" userId="5b691ea8f12c9791" providerId="Windows Live" clId="Web-{3E765111-D18D-4286-B032-DA8668732A52}" dt="2020-04-05T15:11:43.668" v="17"/>
          <ac:inkMkLst>
            <pc:docMk/>
            <pc:sldMk cId="2025586428" sldId="260"/>
            <ac:inkMk id="4" creationId="{C6A40669-2FA8-4EEC-A43A-F01BD39016E8}"/>
          </ac:inkMkLst>
        </pc:inkChg>
        <pc:inkChg chg="add del">
          <ac:chgData name="Utente guest" userId="5b691ea8f12c9791" providerId="Windows Live" clId="Web-{3E765111-D18D-4286-B032-DA8668732A52}" dt="2020-04-05T15:11:38.105" v="16"/>
          <ac:inkMkLst>
            <pc:docMk/>
            <pc:sldMk cId="2025586428" sldId="260"/>
            <ac:inkMk id="5" creationId="{7E1E2472-CEE4-44D6-B7B7-71C237E58050}"/>
          </ac:inkMkLst>
        </pc:inkChg>
        <pc:inkChg chg="add del">
          <ac:chgData name="Utente guest" userId="5b691ea8f12c9791" providerId="Windows Live" clId="Web-{3E765111-D18D-4286-B032-DA8668732A52}" dt="2020-04-05T15:11:38.105" v="15"/>
          <ac:inkMkLst>
            <pc:docMk/>
            <pc:sldMk cId="2025586428" sldId="260"/>
            <ac:inkMk id="6" creationId="{1DC7B16C-C1DF-45E0-86DC-EE5FA741E638}"/>
          </ac:inkMkLst>
        </pc:inkChg>
        <pc:inkChg chg="add del">
          <ac:chgData name="Utente guest" userId="5b691ea8f12c9791" providerId="Windows Live" clId="Web-{3E765111-D18D-4286-B032-DA8668732A52}" dt="2020-04-05T15:11:35.324" v="14"/>
          <ac:inkMkLst>
            <pc:docMk/>
            <pc:sldMk cId="2025586428" sldId="260"/>
            <ac:inkMk id="7" creationId="{173F4832-B72E-4CC8-AB38-0DB55DDDFA32}"/>
          </ac:inkMkLst>
        </pc:inkChg>
        <pc:inkChg chg="add del">
          <ac:chgData name="Utente guest" userId="5b691ea8f12c9791" providerId="Windows Live" clId="Web-{3E765111-D18D-4286-B032-DA8668732A52}" dt="2020-04-05T15:20:37.800" v="46"/>
          <ac:inkMkLst>
            <pc:docMk/>
            <pc:sldMk cId="2025586428" sldId="260"/>
            <ac:inkMk id="8" creationId="{FE81A9FD-9FF3-4054-889C-E1E8073F32C5}"/>
          </ac:inkMkLst>
        </pc:inkChg>
        <pc:inkChg chg="add del">
          <ac:chgData name="Utente guest" userId="5b691ea8f12c9791" providerId="Windows Live" clId="Web-{3E765111-D18D-4286-B032-DA8668732A52}" dt="2020-04-05T15:13:00.890" v="20"/>
          <ac:inkMkLst>
            <pc:docMk/>
            <pc:sldMk cId="2025586428" sldId="260"/>
            <ac:inkMk id="9" creationId="{003CCEE2-D8D1-44A4-BFDF-142D0714D7B6}"/>
          </ac:inkMkLst>
        </pc:inkChg>
        <pc:inkChg chg="add del">
          <ac:chgData name="Utente guest" userId="5b691ea8f12c9791" providerId="Windows Live" clId="Web-{3E765111-D18D-4286-B032-DA8668732A52}" dt="2020-04-05T15:20:37.800" v="45"/>
          <ac:inkMkLst>
            <pc:docMk/>
            <pc:sldMk cId="2025586428" sldId="260"/>
            <ac:inkMk id="10" creationId="{99C614BD-7D1B-4133-8D65-4827D7D10C23}"/>
          </ac:inkMkLst>
        </pc:inkChg>
        <pc:inkChg chg="add del">
          <ac:chgData name="Utente guest" userId="5b691ea8f12c9791" providerId="Windows Live" clId="Web-{3E765111-D18D-4286-B032-DA8668732A52}" dt="2020-04-05T15:20:37.800" v="44"/>
          <ac:inkMkLst>
            <pc:docMk/>
            <pc:sldMk cId="2025586428" sldId="260"/>
            <ac:inkMk id="11" creationId="{C90F75F0-91E3-40B9-A709-BEAEC9D50952}"/>
          </ac:inkMkLst>
        </pc:inkChg>
        <pc:inkChg chg="add del">
          <ac:chgData name="Utente guest" userId="5b691ea8f12c9791" providerId="Windows Live" clId="Web-{3E765111-D18D-4286-B032-DA8668732A52}" dt="2020-04-05T15:20:37.800" v="43"/>
          <ac:inkMkLst>
            <pc:docMk/>
            <pc:sldMk cId="2025586428" sldId="260"/>
            <ac:inkMk id="12" creationId="{58813B26-4395-4D51-A6D2-8923C4772473}"/>
          </ac:inkMkLst>
        </pc:inkChg>
        <pc:inkChg chg="add del">
          <ac:chgData name="Utente guest" userId="5b691ea8f12c9791" providerId="Windows Live" clId="Web-{3E765111-D18D-4286-B032-DA8668732A52}" dt="2020-04-05T15:20:37.800" v="42"/>
          <ac:inkMkLst>
            <pc:docMk/>
            <pc:sldMk cId="2025586428" sldId="260"/>
            <ac:inkMk id="13" creationId="{ACDDB1F6-9A22-4793-B741-B838A66CD9F5}"/>
          </ac:inkMkLst>
        </pc:inkChg>
        <pc:inkChg chg="add del">
          <ac:chgData name="Utente guest" userId="5b691ea8f12c9791" providerId="Windows Live" clId="Web-{3E765111-D18D-4286-B032-DA8668732A52}" dt="2020-04-05T15:20:37.784" v="41"/>
          <ac:inkMkLst>
            <pc:docMk/>
            <pc:sldMk cId="2025586428" sldId="260"/>
            <ac:inkMk id="14" creationId="{48EE1808-B82F-42E9-9987-C25D5CD6410B}"/>
          </ac:inkMkLst>
        </pc:inkChg>
        <pc:inkChg chg="add del">
          <ac:chgData name="Utente guest" userId="5b691ea8f12c9791" providerId="Windows Live" clId="Web-{3E765111-D18D-4286-B032-DA8668732A52}" dt="2020-04-05T15:20:37.784" v="40"/>
          <ac:inkMkLst>
            <pc:docMk/>
            <pc:sldMk cId="2025586428" sldId="260"/>
            <ac:inkMk id="15" creationId="{DB047569-7560-40BE-AAF9-144A199213B1}"/>
          </ac:inkMkLst>
        </pc:inkChg>
        <pc:inkChg chg="add del">
          <ac:chgData name="Utente guest" userId="5b691ea8f12c9791" providerId="Windows Live" clId="Web-{3E765111-D18D-4286-B032-DA8668732A52}" dt="2020-04-05T15:14:08.986" v="28"/>
          <ac:inkMkLst>
            <pc:docMk/>
            <pc:sldMk cId="2025586428" sldId="260"/>
            <ac:inkMk id="16" creationId="{7EA8F3F4-4883-485B-94F7-BFE552684B19}"/>
          </ac:inkMkLst>
        </pc:inkChg>
        <pc:inkChg chg="add del">
          <ac:chgData name="Utente guest" userId="5b691ea8f12c9791" providerId="Windows Live" clId="Web-{3E765111-D18D-4286-B032-DA8668732A52}" dt="2020-04-05T15:24:13.121" v="82"/>
          <ac:inkMkLst>
            <pc:docMk/>
            <pc:sldMk cId="2025586428" sldId="260"/>
            <ac:inkMk id="19" creationId="{B235C0F7-42D7-4E25-985E-FDB629EE383A}"/>
          </ac:inkMkLst>
        </pc:inkChg>
        <pc:inkChg chg="add del">
          <ac:chgData name="Utente guest" userId="5b691ea8f12c9791" providerId="Windows Live" clId="Web-{3E765111-D18D-4286-B032-DA8668732A52}" dt="2020-04-05T15:24:11.652" v="81"/>
          <ac:inkMkLst>
            <pc:docMk/>
            <pc:sldMk cId="2025586428" sldId="260"/>
            <ac:inkMk id="20" creationId="{3E127C18-3BA4-4CBA-9ADE-3CA593A011BB}"/>
          </ac:inkMkLst>
        </pc:inkChg>
        <pc:inkChg chg="add del">
          <ac:chgData name="Utente guest" userId="5b691ea8f12c9791" providerId="Windows Live" clId="Web-{3E765111-D18D-4286-B032-DA8668732A52}" dt="2020-04-05T15:24:10.199" v="80"/>
          <ac:inkMkLst>
            <pc:docMk/>
            <pc:sldMk cId="2025586428" sldId="260"/>
            <ac:inkMk id="21" creationId="{95DA36E4-8405-428D-AB6E-DDB0F53FD822}"/>
          </ac:inkMkLst>
        </pc:inkChg>
        <pc:inkChg chg="add del">
          <ac:chgData name="Utente guest" userId="5b691ea8f12c9791" providerId="Windows Live" clId="Web-{3E765111-D18D-4286-B032-DA8668732A52}" dt="2020-04-05T15:24:08.339" v="79"/>
          <ac:inkMkLst>
            <pc:docMk/>
            <pc:sldMk cId="2025586428" sldId="260"/>
            <ac:inkMk id="23" creationId="{6FB8FC31-A1C5-4484-8A45-5D1167BE0D3B}"/>
          </ac:inkMkLst>
        </pc:inkChg>
      </pc:sldChg>
      <pc:sldChg chg="addSp delSp modSp new mod modClrScheme chgLayout">
        <pc:chgData name="Utente guest" userId="5b691ea8f12c9791" providerId="Windows Live" clId="Web-{3E765111-D18D-4286-B032-DA8668732A52}" dt="2020-04-05T15:17:03.197" v="33"/>
        <pc:sldMkLst>
          <pc:docMk/>
          <pc:sldMk cId="1050578373" sldId="261"/>
        </pc:sldMkLst>
        <pc:spChg chg="add del mod">
          <ac:chgData name="Utente guest" userId="5b691ea8f12c9791" providerId="Windows Live" clId="Web-{3E765111-D18D-4286-B032-DA8668732A52}" dt="2020-04-05T15:17:03.197" v="33"/>
          <ac:spMkLst>
            <pc:docMk/>
            <pc:sldMk cId="1050578373" sldId="261"/>
            <ac:spMk id="3" creationId="{49237CF9-284A-47CC-BCD2-C0E4F30A1F88}"/>
          </ac:spMkLst>
        </pc:spChg>
        <pc:spChg chg="add del mod">
          <ac:chgData name="Utente guest" userId="5b691ea8f12c9791" providerId="Windows Live" clId="Web-{3E765111-D18D-4286-B032-DA8668732A52}" dt="2020-04-05T15:17:03.197" v="33"/>
          <ac:spMkLst>
            <pc:docMk/>
            <pc:sldMk cId="1050578373" sldId="261"/>
            <ac:spMk id="4" creationId="{EC8B1F09-6B4A-45FB-B451-8468639F98D9}"/>
          </ac:spMkLst>
        </pc:spChg>
        <pc:spChg chg="add del mod">
          <ac:chgData name="Utente guest" userId="5b691ea8f12c9791" providerId="Windows Live" clId="Web-{3E765111-D18D-4286-B032-DA8668732A52}" dt="2020-04-05T15:17:03.197" v="33"/>
          <ac:spMkLst>
            <pc:docMk/>
            <pc:sldMk cId="1050578373" sldId="261"/>
            <ac:spMk id="5" creationId="{270389EB-CEEA-4FBB-BFD1-C712679ED976}"/>
          </ac:spMkLst>
        </pc:spChg>
        <pc:inkChg chg="add del">
          <ac:chgData name="Utente guest" userId="5b691ea8f12c9791" providerId="Windows Live" clId="Web-{3E765111-D18D-4286-B032-DA8668732A52}" dt="2020-04-05T15:16:08.616" v="31"/>
          <ac:inkMkLst>
            <pc:docMk/>
            <pc:sldMk cId="1050578373" sldId="261"/>
            <ac:inkMk id="2" creationId="{491BEF69-EEBE-4539-9413-56A1F6A070A9}"/>
          </ac:inkMkLst>
        </pc:inkChg>
      </pc:sldChg>
    </pc:docChg>
  </pc:docChgLst>
  <pc:docChgLst>
    <pc:chgData name="Utente guest" userId="5b691ea8f12c9791" providerId="Windows Live" clId="Web-{E4D46377-9034-4914-937A-4F9C19D5C03D}"/>
    <pc:docChg chg="addSld delSld modSld sldOrd">
      <pc:chgData name="Utente guest" userId="5b691ea8f12c9791" providerId="Windows Live" clId="Web-{E4D46377-9034-4914-937A-4F9C19D5C03D}" dt="2020-04-06T22:05:08.436" v="1491"/>
      <pc:docMkLst>
        <pc:docMk/>
      </pc:docMkLst>
      <pc:sldChg chg="modSp">
        <pc:chgData name="Utente guest" userId="5b691ea8f12c9791" providerId="Windows Live" clId="Web-{E4D46377-9034-4914-937A-4F9C19D5C03D}" dt="2020-04-06T20:54:41.989" v="163" actId="20577"/>
        <pc:sldMkLst>
          <pc:docMk/>
          <pc:sldMk cId="3962583941" sldId="256"/>
        </pc:sldMkLst>
        <pc:spChg chg="mod">
          <ac:chgData name="Utente guest" userId="5b691ea8f12c9791" providerId="Windows Live" clId="Web-{E4D46377-9034-4914-937A-4F9C19D5C03D}" dt="2020-04-06T20:54:41.989" v="163" actId="20577"/>
          <ac:spMkLst>
            <pc:docMk/>
            <pc:sldMk cId="3962583941" sldId="256"/>
            <ac:spMk id="4" creationId="{0D30C838-F5B6-4264-AA1E-4EFC650597C0}"/>
          </ac:spMkLst>
        </pc:spChg>
      </pc:sldChg>
      <pc:sldChg chg="addSp modSp">
        <pc:chgData name="Utente guest" userId="5b691ea8f12c9791" providerId="Windows Live" clId="Web-{E4D46377-9034-4914-937A-4F9C19D5C03D}" dt="2020-04-06T20:56:32.802" v="177" actId="1076"/>
        <pc:sldMkLst>
          <pc:docMk/>
          <pc:sldMk cId="1761294076" sldId="257"/>
        </pc:sldMkLst>
        <pc:spChg chg="mod">
          <ac:chgData name="Utente guest" userId="5b691ea8f12c9791" providerId="Windows Live" clId="Web-{E4D46377-9034-4914-937A-4F9C19D5C03D}" dt="2020-04-06T20:48:55.784" v="130" actId="20577"/>
          <ac:spMkLst>
            <pc:docMk/>
            <pc:sldMk cId="1761294076" sldId="257"/>
            <ac:spMk id="4" creationId="{DC429DF0-5128-4EF8-8D27-BC136AE0F913}"/>
          </ac:spMkLst>
        </pc:spChg>
        <pc:spChg chg="add">
          <ac:chgData name="Utente guest" userId="5b691ea8f12c9791" providerId="Windows Live" clId="Web-{E4D46377-9034-4914-937A-4F9C19D5C03D}" dt="2020-04-06T20:50:46.894" v="147"/>
          <ac:spMkLst>
            <pc:docMk/>
            <pc:sldMk cId="1761294076" sldId="257"/>
            <ac:spMk id="18" creationId="{34F25BA8-E8E3-4636-B1C1-2D5C9672B26A}"/>
          </ac:spMkLst>
        </pc:spChg>
        <pc:picChg chg="add mod">
          <ac:chgData name="Utente guest" userId="5b691ea8f12c9791" providerId="Windows Live" clId="Web-{E4D46377-9034-4914-937A-4F9C19D5C03D}" dt="2020-04-06T20:55:55.068" v="171"/>
          <ac:picMkLst>
            <pc:docMk/>
            <pc:sldMk cId="1761294076" sldId="257"/>
            <ac:picMk id="3" creationId="{EF288D39-1AD0-4798-803A-985501496029}"/>
          </ac:picMkLst>
        </pc:picChg>
        <pc:picChg chg="add mod">
          <ac:chgData name="Utente guest" userId="5b691ea8f12c9791" providerId="Windows Live" clId="Web-{E4D46377-9034-4914-937A-4F9C19D5C03D}" dt="2020-04-06T20:55:46.771" v="170"/>
          <ac:picMkLst>
            <pc:docMk/>
            <pc:sldMk cId="1761294076" sldId="257"/>
            <ac:picMk id="11" creationId="{D38B1E4A-B26B-4D41-B307-90B7BA3DDCE4}"/>
          </ac:picMkLst>
        </pc:picChg>
        <pc:picChg chg="add mod">
          <ac:chgData name="Utente guest" userId="5b691ea8f12c9791" providerId="Windows Live" clId="Web-{E4D46377-9034-4914-937A-4F9C19D5C03D}" dt="2020-04-06T20:56:32.802" v="177" actId="1076"/>
          <ac:picMkLst>
            <pc:docMk/>
            <pc:sldMk cId="1761294076" sldId="257"/>
            <ac:picMk id="14" creationId="{45B45C12-799D-43DC-8852-70EEDEF26479}"/>
          </ac:picMkLst>
        </pc:picChg>
        <pc:picChg chg="add mod">
          <ac:chgData name="Utente guest" userId="5b691ea8f12c9791" providerId="Windows Live" clId="Web-{E4D46377-9034-4914-937A-4F9C19D5C03D}" dt="2020-04-06T20:56:29.677" v="176" actId="1076"/>
          <ac:picMkLst>
            <pc:docMk/>
            <pc:sldMk cId="1761294076" sldId="257"/>
            <ac:picMk id="20" creationId="{86EA2DF3-B3B5-4FC9-95DC-F7228225AEAC}"/>
          </ac:picMkLst>
        </pc:picChg>
        <pc:picChg chg="add mod">
          <ac:chgData name="Utente guest" userId="5b691ea8f12c9791" providerId="Windows Live" clId="Web-{E4D46377-9034-4914-937A-4F9C19D5C03D}" dt="2020-04-06T20:56:18.990" v="174"/>
          <ac:picMkLst>
            <pc:docMk/>
            <pc:sldMk cId="1761294076" sldId="257"/>
            <ac:picMk id="23" creationId="{5D2F9957-6287-45B3-B3B2-13005C0B1C42}"/>
          </ac:picMkLst>
        </pc:picChg>
      </pc:sldChg>
      <pc:sldChg chg="addSp modSp">
        <pc:chgData name="Utente guest" userId="5b691ea8f12c9791" providerId="Windows Live" clId="Web-{E4D46377-9034-4914-937A-4F9C19D5C03D}" dt="2020-04-06T20:55:34.818" v="169"/>
        <pc:sldMkLst>
          <pc:docMk/>
          <pc:sldMk cId="49209587" sldId="258"/>
        </pc:sldMkLst>
        <pc:picChg chg="add mod">
          <ac:chgData name="Utente guest" userId="5b691ea8f12c9791" providerId="Windows Live" clId="Web-{E4D46377-9034-4914-937A-4F9C19D5C03D}" dt="2020-04-06T20:55:34.818" v="169"/>
          <ac:picMkLst>
            <pc:docMk/>
            <pc:sldMk cId="49209587" sldId="258"/>
            <ac:picMk id="2" creationId="{FD90A567-06ED-4D10-B8C7-6D32AEBABD94}"/>
          </ac:picMkLst>
        </pc:picChg>
        <pc:picChg chg="mod">
          <ac:chgData name="Utente guest" userId="5b691ea8f12c9791" providerId="Windows Live" clId="Web-{E4D46377-9034-4914-937A-4F9C19D5C03D}" dt="2020-04-06T20:55:19.271" v="166"/>
          <ac:picMkLst>
            <pc:docMk/>
            <pc:sldMk cId="49209587" sldId="258"/>
            <ac:picMk id="6" creationId="{DA00CA56-F3F1-43F1-B34F-4F1696085582}"/>
          </ac:picMkLst>
        </pc:picChg>
      </pc:sldChg>
      <pc:sldChg chg="addSp delSp">
        <pc:chgData name="Utente guest" userId="5b691ea8f12c9791" providerId="Windows Live" clId="Web-{E4D46377-9034-4914-937A-4F9C19D5C03D}" dt="2020-04-06T21:10:25.198" v="340"/>
        <pc:sldMkLst>
          <pc:docMk/>
          <pc:sldMk cId="2025586428" sldId="260"/>
        </pc:sldMkLst>
        <pc:inkChg chg="add del">
          <ac:chgData name="Utente guest" userId="5b691ea8f12c9791" providerId="Windows Live" clId="Web-{E4D46377-9034-4914-937A-4F9C19D5C03D}" dt="2020-04-06T21:10:16.088" v="339"/>
          <ac:inkMkLst>
            <pc:docMk/>
            <pc:sldMk cId="2025586428" sldId="260"/>
            <ac:inkMk id="3" creationId="{4CBD2FE0-2F9A-4EC8-A9DE-869A13F940A4}"/>
          </ac:inkMkLst>
        </pc:inkChg>
        <pc:inkChg chg="add">
          <ac:chgData name="Utente guest" userId="5b691ea8f12c9791" providerId="Windows Live" clId="Web-{E4D46377-9034-4914-937A-4F9C19D5C03D}" dt="2020-04-06T21:10:25.198" v="340"/>
          <ac:inkMkLst>
            <pc:docMk/>
            <pc:sldMk cId="2025586428" sldId="260"/>
            <ac:inkMk id="4" creationId="{442FA896-61F4-4953-B3FA-01D8D225E5BD}"/>
          </ac:inkMkLst>
        </pc:inkChg>
      </pc:sldChg>
      <pc:sldChg chg="ord">
        <pc:chgData name="Utente guest" userId="5b691ea8f12c9791" providerId="Windows Live" clId="Web-{E4D46377-9034-4914-937A-4F9C19D5C03D}" dt="2020-04-06T21:15:16.996" v="465"/>
        <pc:sldMkLst>
          <pc:docMk/>
          <pc:sldMk cId="1050578373" sldId="261"/>
        </pc:sldMkLst>
      </pc:sldChg>
      <pc:sldChg chg="ord">
        <pc:chgData name="Utente guest" userId="5b691ea8f12c9791" providerId="Windows Live" clId="Web-{E4D46377-9034-4914-937A-4F9C19D5C03D}" dt="2020-04-06T21:10:47.573" v="342"/>
        <pc:sldMkLst>
          <pc:docMk/>
          <pc:sldMk cId="2465986271" sldId="262"/>
        </pc:sldMkLst>
      </pc:sldChg>
      <pc:sldChg chg="modSp ord">
        <pc:chgData name="Utente guest" userId="5b691ea8f12c9791" providerId="Windows Live" clId="Web-{E4D46377-9034-4914-937A-4F9C19D5C03D}" dt="2020-04-06T21:10:51.823" v="343"/>
        <pc:sldMkLst>
          <pc:docMk/>
          <pc:sldMk cId="2882874731" sldId="263"/>
        </pc:sldMkLst>
        <pc:spChg chg="mod">
          <ac:chgData name="Utente guest" userId="5b691ea8f12c9791" providerId="Windows Live" clId="Web-{E4D46377-9034-4914-937A-4F9C19D5C03D}" dt="2020-04-06T20:57:53.787" v="196" actId="20577"/>
          <ac:spMkLst>
            <pc:docMk/>
            <pc:sldMk cId="2882874731" sldId="263"/>
            <ac:spMk id="8" creationId="{BC642A30-5545-402F-96C9-6A64A40B31EC}"/>
          </ac:spMkLst>
        </pc:spChg>
      </pc:sldChg>
      <pc:sldChg chg="addSp delSp modSp ord">
        <pc:chgData name="Utente guest" userId="5b691ea8f12c9791" providerId="Windows Live" clId="Web-{E4D46377-9034-4914-937A-4F9C19D5C03D}" dt="2020-04-06T21:09:15.822" v="330"/>
        <pc:sldMkLst>
          <pc:docMk/>
          <pc:sldMk cId="726690632" sldId="264"/>
        </pc:sldMkLst>
        <pc:spChg chg="add del mod">
          <ac:chgData name="Utente guest" userId="5b691ea8f12c9791" providerId="Windows Live" clId="Web-{E4D46377-9034-4914-937A-4F9C19D5C03D}" dt="2020-04-06T21:04:31.586" v="206"/>
          <ac:spMkLst>
            <pc:docMk/>
            <pc:sldMk cId="726690632" sldId="264"/>
            <ac:spMk id="4" creationId="{96C5AEB7-98B1-4FC7-A2B5-F33EEFADB114}"/>
          </ac:spMkLst>
        </pc:spChg>
        <pc:spChg chg="add mod">
          <ac:chgData name="Utente guest" userId="5b691ea8f12c9791" providerId="Windows Live" clId="Web-{E4D46377-9034-4914-937A-4F9C19D5C03D}" dt="2020-04-06T21:08:24.791" v="320" actId="1076"/>
          <ac:spMkLst>
            <pc:docMk/>
            <pc:sldMk cId="726690632" sldId="264"/>
            <ac:spMk id="9" creationId="{C93E950C-2C41-4AFB-9498-E1AC52FCAEDB}"/>
          </ac:spMkLst>
        </pc:spChg>
        <pc:spChg chg="add mod">
          <ac:chgData name="Utente guest" userId="5b691ea8f12c9791" providerId="Windows Live" clId="Web-{E4D46377-9034-4914-937A-4F9C19D5C03D}" dt="2020-04-06T21:08:41.181" v="326" actId="20577"/>
          <ac:spMkLst>
            <pc:docMk/>
            <pc:sldMk cId="726690632" sldId="264"/>
            <ac:spMk id="10" creationId="{604D108F-C20A-45DF-9AA9-3A89438AF447}"/>
          </ac:spMkLst>
        </pc:spChg>
        <pc:picChg chg="add mod">
          <ac:chgData name="Utente guest" userId="5b691ea8f12c9791" providerId="Windows Live" clId="Web-{E4D46377-9034-4914-937A-4F9C19D5C03D}" dt="2020-04-06T21:08:21.306" v="319" actId="1076"/>
          <ac:picMkLst>
            <pc:docMk/>
            <pc:sldMk cId="726690632" sldId="264"/>
            <ac:picMk id="2" creationId="{7D101B21-A966-4CBF-A7BF-38E58AA6970D}"/>
          </ac:picMkLst>
        </pc:picChg>
        <pc:inkChg chg="add del">
          <ac:chgData name="Utente guest" userId="5b691ea8f12c9791" providerId="Windows Live" clId="Web-{E4D46377-9034-4914-937A-4F9C19D5C03D}" dt="2020-04-06T21:05:09.305" v="208"/>
          <ac:inkMkLst>
            <pc:docMk/>
            <pc:sldMk cId="726690632" sldId="264"/>
            <ac:inkMk id="5" creationId="{4DCA928F-9269-4312-8CF8-6547295ED516}"/>
          </ac:inkMkLst>
        </pc:inkChg>
        <pc:inkChg chg="add del">
          <ac:chgData name="Utente guest" userId="5b691ea8f12c9791" providerId="Windows Live" clId="Web-{E4D46377-9034-4914-937A-4F9C19D5C03D}" dt="2020-04-06T21:05:34.321" v="210"/>
          <ac:inkMkLst>
            <pc:docMk/>
            <pc:sldMk cId="726690632" sldId="264"/>
            <ac:inkMk id="6" creationId="{21F6E25C-F130-4E28-B07A-92E73596EE66}"/>
          </ac:inkMkLst>
        </pc:inkChg>
        <pc:inkChg chg="add del">
          <ac:chgData name="Utente guest" userId="5b691ea8f12c9791" providerId="Windows Live" clId="Web-{E4D46377-9034-4914-937A-4F9C19D5C03D}" dt="2020-04-06T21:05:52.743" v="213"/>
          <ac:inkMkLst>
            <pc:docMk/>
            <pc:sldMk cId="726690632" sldId="264"/>
            <ac:inkMk id="8" creationId="{443B426D-151E-466B-9D54-C2DF8C9639B8}"/>
          </ac:inkMkLst>
        </pc:inkChg>
        <pc:cxnChg chg="add mod">
          <ac:chgData name="Utente guest" userId="5b691ea8f12c9791" providerId="Windows Live" clId="Web-{E4D46377-9034-4914-937A-4F9C19D5C03D}" dt="2020-04-06T21:08:27.259" v="321" actId="1076"/>
          <ac:cxnSpMkLst>
            <pc:docMk/>
            <pc:sldMk cId="726690632" sldId="264"/>
            <ac:cxnSpMk id="7" creationId="{500E4347-8FE6-4792-9DA3-5354789AA769}"/>
          </ac:cxnSpMkLst>
        </pc:cxnChg>
      </pc:sldChg>
      <pc:sldChg chg="addSp delSp modSp mod modClrScheme chgLayout">
        <pc:chgData name="Utente guest" userId="5b691ea8f12c9791" providerId="Windows Live" clId="Web-{E4D46377-9034-4914-937A-4F9C19D5C03D}" dt="2020-04-06T21:17:37.559" v="517" actId="1076"/>
        <pc:sldMkLst>
          <pc:docMk/>
          <pc:sldMk cId="2223052889" sldId="265"/>
        </pc:sldMkLst>
        <pc:spChg chg="mod">
          <ac:chgData name="Utente guest" userId="5b691ea8f12c9791" providerId="Windows Live" clId="Web-{E4D46377-9034-4914-937A-4F9C19D5C03D}" dt="2020-04-06T21:17:37.559" v="517" actId="1076"/>
          <ac:spMkLst>
            <pc:docMk/>
            <pc:sldMk cId="2223052889" sldId="265"/>
            <ac:spMk id="2" creationId="{3599284E-16C3-4104-8977-485DAFCC7BB5}"/>
          </ac:spMkLst>
        </pc:spChg>
        <pc:spChg chg="add del mod">
          <ac:chgData name="Utente guest" userId="5b691ea8f12c9791" providerId="Windows Live" clId="Web-{E4D46377-9034-4914-937A-4F9C19D5C03D}" dt="2020-04-06T21:14:00.027" v="453"/>
          <ac:spMkLst>
            <pc:docMk/>
            <pc:sldMk cId="2223052889" sldId="265"/>
            <ac:spMk id="4" creationId="{B1BB3306-EFA8-4968-BA55-0B271AB4D6BF}"/>
          </ac:spMkLst>
        </pc:spChg>
        <pc:spChg chg="add del mod ord">
          <ac:chgData name="Utente guest" userId="5b691ea8f12c9791" providerId="Windows Live" clId="Web-{E4D46377-9034-4914-937A-4F9C19D5C03D}" dt="2020-04-06T21:13:53.387" v="452"/>
          <ac:spMkLst>
            <pc:docMk/>
            <pc:sldMk cId="2223052889" sldId="265"/>
            <ac:spMk id="6" creationId="{7476A144-4110-4F2D-8F15-E55E7AA85756}"/>
          </ac:spMkLst>
        </pc:spChg>
        <pc:spChg chg="add del mod ord">
          <ac:chgData name="Utente guest" userId="5b691ea8f12c9791" providerId="Windows Live" clId="Web-{E4D46377-9034-4914-937A-4F9C19D5C03D}" dt="2020-04-06T21:14:07.168" v="454"/>
          <ac:spMkLst>
            <pc:docMk/>
            <pc:sldMk cId="2223052889" sldId="265"/>
            <ac:spMk id="8" creationId="{A31F3CF9-1263-40F6-AA7F-5D4CAD7A3BB1}"/>
          </ac:spMkLst>
        </pc:spChg>
        <pc:spChg chg="add del mod">
          <ac:chgData name="Utente guest" userId="5b691ea8f12c9791" providerId="Windows Live" clId="Web-{E4D46377-9034-4914-937A-4F9C19D5C03D}" dt="2020-04-06T21:16:05.481" v="480"/>
          <ac:spMkLst>
            <pc:docMk/>
            <pc:sldMk cId="2223052889" sldId="265"/>
            <ac:spMk id="10" creationId="{FDB7455D-12EA-444D-8A09-56F9293AF6FF}"/>
          </ac:spMkLst>
        </pc:spChg>
        <pc:spChg chg="add mod ord">
          <ac:chgData name="Utente guest" userId="5b691ea8f12c9791" providerId="Windows Live" clId="Web-{E4D46377-9034-4914-937A-4F9C19D5C03D}" dt="2020-04-06T21:17:10.606" v="512" actId="1076"/>
          <ac:spMkLst>
            <pc:docMk/>
            <pc:sldMk cId="2223052889" sldId="265"/>
            <ac:spMk id="11" creationId="{6BC0AE00-B264-4BCB-9973-D1C38FC59614}"/>
          </ac:spMkLst>
        </pc:spChg>
        <pc:spChg chg="add del mod ord">
          <ac:chgData name="Utente guest" userId="5b691ea8f12c9791" providerId="Windows Live" clId="Web-{E4D46377-9034-4914-937A-4F9C19D5C03D}" dt="2020-04-06T21:15:44.402" v="468"/>
          <ac:spMkLst>
            <pc:docMk/>
            <pc:sldMk cId="2223052889" sldId="265"/>
            <ac:spMk id="12" creationId="{5311DD06-D483-4827-83F0-CD04D0906526}"/>
          </ac:spMkLst>
        </pc:spChg>
        <pc:picChg chg="add del mod">
          <ac:chgData name="Utente guest" userId="5b691ea8f12c9791" providerId="Windows Live" clId="Web-{E4D46377-9034-4914-937A-4F9C19D5C03D}" dt="2020-04-06T21:17:25.278" v="514" actId="1076"/>
          <ac:picMkLst>
            <pc:docMk/>
            <pc:sldMk cId="2223052889" sldId="265"/>
            <ac:picMk id="3" creationId="{89E485A4-BF8B-4427-817B-B79EFAA53BAA}"/>
          </ac:picMkLst>
        </pc:picChg>
        <pc:picChg chg="mod">
          <ac:chgData name="Utente guest" userId="5b691ea8f12c9791" providerId="Windows Live" clId="Web-{E4D46377-9034-4914-937A-4F9C19D5C03D}" dt="2020-04-06T21:17:27.247" v="515" actId="1076"/>
          <ac:picMkLst>
            <pc:docMk/>
            <pc:sldMk cId="2223052889" sldId="265"/>
            <ac:picMk id="5" creationId="{3B6B3CF4-38C6-4AD0-AF81-9AB73E4F82DA}"/>
          </ac:picMkLst>
        </pc:picChg>
        <pc:picChg chg="mod">
          <ac:chgData name="Utente guest" userId="5b691ea8f12c9791" providerId="Windows Live" clId="Web-{E4D46377-9034-4914-937A-4F9C19D5C03D}" dt="2020-04-06T21:17:29.794" v="516" actId="1076"/>
          <ac:picMkLst>
            <pc:docMk/>
            <pc:sldMk cId="2223052889" sldId="265"/>
            <ac:picMk id="7" creationId="{D8637FDC-4498-4ECD-BEC9-E680E0E3F11E}"/>
          </ac:picMkLst>
        </pc:picChg>
      </pc:sldChg>
      <pc:sldChg chg="addSp delSp modSp mod setBg">
        <pc:chgData name="Utente guest" userId="5b691ea8f12c9791" providerId="Windows Live" clId="Web-{E4D46377-9034-4914-937A-4F9C19D5C03D}" dt="2020-04-06T20:42:37.782" v="73" actId="20577"/>
        <pc:sldMkLst>
          <pc:docMk/>
          <pc:sldMk cId="1254953513" sldId="266"/>
        </pc:sldMkLst>
        <pc:spChg chg="add mod">
          <ac:chgData name="Utente guest" userId="5b691ea8f12c9791" providerId="Windows Live" clId="Web-{E4D46377-9034-4914-937A-4F9C19D5C03D}" dt="2020-04-06T20:42:37.782" v="73" actId="20577"/>
          <ac:spMkLst>
            <pc:docMk/>
            <pc:sldMk cId="1254953513" sldId="266"/>
            <ac:spMk id="8" creationId="{5DBBD42D-54D5-474D-B689-354095248ABF}"/>
          </ac:spMkLst>
        </pc:spChg>
        <pc:spChg chg="add">
          <ac:chgData name="Utente guest" userId="5b691ea8f12c9791" providerId="Windows Live" clId="Web-{E4D46377-9034-4914-937A-4F9C19D5C03D}" dt="2020-04-06T20:39:57.266" v="8"/>
          <ac:spMkLst>
            <pc:docMk/>
            <pc:sldMk cId="1254953513" sldId="266"/>
            <ac:spMk id="9" creationId="{00C418F9-B1A3-4097-9C97-E1C9F3149701}"/>
          </ac:spMkLst>
        </pc:spChg>
        <pc:spChg chg="add del">
          <ac:chgData name="Utente guest" userId="5b691ea8f12c9791" providerId="Windows Live" clId="Web-{E4D46377-9034-4914-937A-4F9C19D5C03D}" dt="2020-04-06T20:40:44.735" v="16"/>
          <ac:spMkLst>
            <pc:docMk/>
            <pc:sldMk cId="1254953513" sldId="266"/>
            <ac:spMk id="10" creationId="{89321373-61B0-46EC-B66B-A76AEF2F0BAA}"/>
          </ac:spMkLst>
        </pc:spChg>
        <pc:spChg chg="add">
          <ac:chgData name="Utente guest" userId="5b691ea8f12c9791" providerId="Windows Live" clId="Web-{E4D46377-9034-4914-937A-4F9C19D5C03D}" dt="2020-04-06T20:39:57.266" v="8"/>
          <ac:spMkLst>
            <pc:docMk/>
            <pc:sldMk cId="1254953513" sldId="266"/>
            <ac:spMk id="11" creationId="{6B5E8ED2-C3EC-40AD-BDB9-27E589B52DAA}"/>
          </ac:spMkLst>
        </pc:spChg>
        <pc:picChg chg="add del mod">
          <ac:chgData name="Utente guest" userId="5b691ea8f12c9791" providerId="Windows Live" clId="Web-{E4D46377-9034-4914-937A-4F9C19D5C03D}" dt="2020-04-06T20:39:19.344" v="4"/>
          <ac:picMkLst>
            <pc:docMk/>
            <pc:sldMk cId="1254953513" sldId="266"/>
            <ac:picMk id="2" creationId="{58357879-6813-4134-ADAF-2880DF87B750}"/>
          </ac:picMkLst>
        </pc:picChg>
        <pc:picChg chg="add mod">
          <ac:chgData name="Utente guest" userId="5b691ea8f12c9791" providerId="Windows Live" clId="Web-{E4D46377-9034-4914-937A-4F9C19D5C03D}" dt="2020-04-06T20:39:57.266" v="8"/>
          <ac:picMkLst>
            <pc:docMk/>
            <pc:sldMk cId="1254953513" sldId="266"/>
            <ac:picMk id="4" creationId="{2AA753BB-7C7A-49D4-A2B4-8697311754A0}"/>
          </ac:picMkLst>
        </pc:picChg>
        <pc:picChg chg="add del mod">
          <ac:chgData name="Utente guest" userId="5b691ea8f12c9791" providerId="Windows Live" clId="Web-{E4D46377-9034-4914-937A-4F9C19D5C03D}" dt="2020-04-06T20:40:05.875" v="10"/>
          <ac:picMkLst>
            <pc:docMk/>
            <pc:sldMk cId="1254953513" sldId="266"/>
            <ac:picMk id="6" creationId="{A6AA1404-AAF4-4AC1-B914-ED25F9A877F9}"/>
          </ac:picMkLst>
        </pc:picChg>
      </pc:sldChg>
      <pc:sldChg chg="addSp delSp modSp new mod setBg">
        <pc:chgData name="Utente guest" userId="5b691ea8f12c9791" providerId="Windows Live" clId="Web-{E4D46377-9034-4914-937A-4F9C19D5C03D}" dt="2020-04-06T20:46:04.127" v="115" actId="14100"/>
        <pc:sldMkLst>
          <pc:docMk/>
          <pc:sldMk cId="1638421318" sldId="267"/>
        </pc:sldMkLst>
        <pc:picChg chg="add mod ord">
          <ac:chgData name="Utente guest" userId="5b691ea8f12c9791" providerId="Windows Live" clId="Web-{E4D46377-9034-4914-937A-4F9C19D5C03D}" dt="2020-04-06T20:46:04.127" v="115" actId="14100"/>
          <ac:picMkLst>
            <pc:docMk/>
            <pc:sldMk cId="1638421318" sldId="267"/>
            <ac:picMk id="2" creationId="{D795D0C4-91C1-4DDC-ADFC-7768B7E76CA8}"/>
          </ac:picMkLst>
        </pc:picChg>
        <pc:picChg chg="add mod ord">
          <ac:chgData name="Utente guest" userId="5b691ea8f12c9791" providerId="Windows Live" clId="Web-{E4D46377-9034-4914-937A-4F9C19D5C03D}" dt="2020-04-06T20:45:48.689" v="112" actId="14100"/>
          <ac:picMkLst>
            <pc:docMk/>
            <pc:sldMk cId="1638421318" sldId="267"/>
            <ac:picMk id="4" creationId="{3F590112-DBD0-43BF-A65F-4F931269CBF8}"/>
          </ac:picMkLst>
        </pc:picChg>
        <pc:picChg chg="add del mod">
          <ac:chgData name="Utente guest" userId="5b691ea8f12c9791" providerId="Windows Live" clId="Web-{E4D46377-9034-4914-937A-4F9C19D5C03D}" dt="2020-04-06T20:44:19.970" v="90"/>
          <ac:picMkLst>
            <pc:docMk/>
            <pc:sldMk cId="1638421318" sldId="267"/>
            <ac:picMk id="6" creationId="{2340009C-1C3F-4033-9578-B3146AB43DD1}"/>
          </ac:picMkLst>
        </pc:picChg>
        <pc:picChg chg="add mod">
          <ac:chgData name="Utente guest" userId="5b691ea8f12c9791" providerId="Windows Live" clId="Web-{E4D46377-9034-4914-937A-4F9C19D5C03D}" dt="2020-04-06T20:45:57.580" v="114" actId="14100"/>
          <ac:picMkLst>
            <pc:docMk/>
            <pc:sldMk cId="1638421318" sldId="267"/>
            <ac:picMk id="8" creationId="{61B4876D-86C4-4138-A6EB-980949B4B6F0}"/>
          </ac:picMkLst>
        </pc:picChg>
        <pc:picChg chg="add mod">
          <ac:chgData name="Utente guest" userId="5b691ea8f12c9791" providerId="Windows Live" clId="Web-{E4D46377-9034-4914-937A-4F9C19D5C03D}" dt="2020-04-06T20:45:43.486" v="111" actId="14100"/>
          <ac:picMkLst>
            <pc:docMk/>
            <pc:sldMk cId="1638421318" sldId="267"/>
            <ac:picMk id="10" creationId="{2F1A10CB-7B99-41C4-9469-F9773F24065C}"/>
          </ac:picMkLst>
        </pc:picChg>
        <pc:cxnChg chg="add del">
          <ac:chgData name="Utente guest" userId="5b691ea8f12c9791" providerId="Windows Live" clId="Web-{E4D46377-9034-4914-937A-4F9C19D5C03D}" dt="2020-04-06T20:45:12.892" v="102"/>
          <ac:cxnSpMkLst>
            <pc:docMk/>
            <pc:sldMk cId="1638421318" sldId="267"/>
            <ac:cxnSpMk id="11" creationId="{DCD67800-37AC-4E14-89B0-F79DCB3FB86D}"/>
          </ac:cxnSpMkLst>
        </pc:cxnChg>
        <pc:cxnChg chg="add del">
          <ac:chgData name="Utente guest" userId="5b691ea8f12c9791" providerId="Windows Live" clId="Web-{E4D46377-9034-4914-937A-4F9C19D5C03D}" dt="2020-04-06T20:45:12.892" v="102"/>
          <ac:cxnSpMkLst>
            <pc:docMk/>
            <pc:sldMk cId="1638421318" sldId="267"/>
            <ac:cxnSpMk id="13" creationId="{20F1788F-A5AE-4188-8274-F7F2E3833ECD}"/>
          </ac:cxnSpMkLst>
        </pc:cxnChg>
        <pc:cxnChg chg="add">
          <ac:chgData name="Utente guest" userId="5b691ea8f12c9791" providerId="Windows Live" clId="Web-{E4D46377-9034-4914-937A-4F9C19D5C03D}" dt="2020-04-06T20:45:12.892" v="102"/>
          <ac:cxnSpMkLst>
            <pc:docMk/>
            <pc:sldMk cId="1638421318" sldId="267"/>
            <ac:cxnSpMk id="18" creationId="{91B6081D-D3E8-4209-B85B-EB1C655A6272}"/>
          </ac:cxnSpMkLst>
        </pc:cxnChg>
        <pc:cxnChg chg="add">
          <ac:chgData name="Utente guest" userId="5b691ea8f12c9791" providerId="Windows Live" clId="Web-{E4D46377-9034-4914-937A-4F9C19D5C03D}" dt="2020-04-06T20:45:12.892" v="102"/>
          <ac:cxnSpMkLst>
            <pc:docMk/>
            <pc:sldMk cId="1638421318" sldId="267"/>
            <ac:cxnSpMk id="20" creationId="{28CA55E4-1295-45C8-BA05-5A9E705B749A}"/>
          </ac:cxnSpMkLst>
        </pc:cxnChg>
        <pc:cxnChg chg="add">
          <ac:chgData name="Utente guest" userId="5b691ea8f12c9791" providerId="Windows Live" clId="Web-{E4D46377-9034-4914-937A-4F9C19D5C03D}" dt="2020-04-06T20:45:12.892" v="102"/>
          <ac:cxnSpMkLst>
            <pc:docMk/>
            <pc:sldMk cId="1638421318" sldId="267"/>
            <ac:cxnSpMk id="22" creationId="{08C5794E-A9A1-4A23-AF68-C79A7822334C}"/>
          </ac:cxnSpMkLst>
        </pc:cxnChg>
      </pc:sldChg>
      <pc:sldChg chg="addSp delSp modSp new mod setBg">
        <pc:chgData name="Utente guest" userId="5b691ea8f12c9791" providerId="Windows Live" clId="Web-{E4D46377-9034-4914-937A-4F9C19D5C03D}" dt="2020-04-06T20:48:23.956" v="127" actId="1076"/>
        <pc:sldMkLst>
          <pc:docMk/>
          <pc:sldMk cId="3205868563" sldId="268"/>
        </pc:sldMkLst>
        <pc:picChg chg="add del mod">
          <ac:chgData name="Utente guest" userId="5b691ea8f12c9791" providerId="Windows Live" clId="Web-{E4D46377-9034-4914-937A-4F9C19D5C03D}" dt="2020-04-06T20:44:57.970" v="100"/>
          <ac:picMkLst>
            <pc:docMk/>
            <pc:sldMk cId="3205868563" sldId="268"/>
            <ac:picMk id="2" creationId="{4D5E0D7D-1D7C-497D-97FD-0A99BAC63D84}"/>
          </ac:picMkLst>
        </pc:picChg>
        <pc:picChg chg="add mod">
          <ac:chgData name="Utente guest" userId="5b691ea8f12c9791" providerId="Windows Live" clId="Web-{E4D46377-9034-4914-937A-4F9C19D5C03D}" dt="2020-04-06T20:48:23.956" v="127" actId="1076"/>
          <ac:picMkLst>
            <pc:docMk/>
            <pc:sldMk cId="3205868563" sldId="268"/>
            <ac:picMk id="4" creationId="{DC5B390A-1227-4B29-B71A-A31FD88A1749}"/>
          </ac:picMkLst>
        </pc:picChg>
        <pc:picChg chg="add mod">
          <ac:chgData name="Utente guest" userId="5b691ea8f12c9791" providerId="Windows Live" clId="Web-{E4D46377-9034-4914-937A-4F9C19D5C03D}" dt="2020-04-06T20:48:12.268" v="124"/>
          <ac:picMkLst>
            <pc:docMk/>
            <pc:sldMk cId="3205868563" sldId="268"/>
            <ac:picMk id="6" creationId="{33DDC399-E49D-4954-AE7E-79F6E2368FA3}"/>
          </ac:picMkLst>
        </pc:picChg>
        <pc:picChg chg="add mod ord">
          <ac:chgData name="Utente guest" userId="5b691ea8f12c9791" providerId="Windows Live" clId="Web-{E4D46377-9034-4914-937A-4F9C19D5C03D}" dt="2020-04-06T20:48:22.284" v="126" actId="1076"/>
          <ac:picMkLst>
            <pc:docMk/>
            <pc:sldMk cId="3205868563" sldId="268"/>
            <ac:picMk id="8" creationId="{2C56324C-F2E7-4F1D-B039-217F2848811F}"/>
          </ac:picMkLst>
        </pc:picChg>
        <pc:cxnChg chg="add">
          <ac:chgData name="Utente guest" userId="5b691ea8f12c9791" providerId="Windows Live" clId="Web-{E4D46377-9034-4914-937A-4F9C19D5C03D}" dt="2020-04-06T20:48:12.268" v="124"/>
          <ac:cxnSpMkLst>
            <pc:docMk/>
            <pc:sldMk cId="3205868563" sldId="268"/>
            <ac:cxnSpMk id="13" creationId="{DCD67800-37AC-4E14-89B0-F79DCB3FB86D}"/>
          </ac:cxnSpMkLst>
        </pc:cxnChg>
        <pc:cxnChg chg="add">
          <ac:chgData name="Utente guest" userId="5b691ea8f12c9791" providerId="Windows Live" clId="Web-{E4D46377-9034-4914-937A-4F9C19D5C03D}" dt="2020-04-06T20:48:12.268" v="124"/>
          <ac:cxnSpMkLst>
            <pc:docMk/>
            <pc:sldMk cId="3205868563" sldId="268"/>
            <ac:cxnSpMk id="15" creationId="{20F1788F-A5AE-4188-8274-F7F2E3833ECD}"/>
          </ac:cxnSpMkLst>
        </pc:cxnChg>
      </pc:sldChg>
      <pc:sldChg chg="addSp modSp new del">
        <pc:chgData name="Utente guest" userId="5b691ea8f12c9791" providerId="Windows Live" clId="Web-{E4D46377-9034-4914-937A-4F9C19D5C03D}" dt="2020-04-06T21:12:09.026" v="344"/>
        <pc:sldMkLst>
          <pc:docMk/>
          <pc:sldMk cId="2937293019" sldId="269"/>
        </pc:sldMkLst>
        <pc:spChg chg="add mod">
          <ac:chgData name="Utente guest" userId="5b691ea8f12c9791" providerId="Windows Live" clId="Web-{E4D46377-9034-4914-937A-4F9C19D5C03D}" dt="2020-04-06T21:09:43.807" v="335" actId="20577"/>
          <ac:spMkLst>
            <pc:docMk/>
            <pc:sldMk cId="2937293019" sldId="269"/>
            <ac:spMk id="2" creationId="{9C04F3BE-7C8B-4D7B-AB87-255354BDC2EC}"/>
          </ac:spMkLst>
        </pc:spChg>
      </pc:sldChg>
      <pc:sldChg chg="addSp delSp modSp new mod setBg modClrScheme setClrOvrMap chgLayout">
        <pc:chgData name="Utente guest" userId="5b691ea8f12c9791" providerId="Windows Live" clId="Web-{E4D46377-9034-4914-937A-4F9C19D5C03D}" dt="2020-04-06T21:22:36.139" v="650" actId="1076"/>
        <pc:sldMkLst>
          <pc:docMk/>
          <pc:sldMk cId="3626163291" sldId="269"/>
        </pc:sldMkLst>
        <pc:spChg chg="add del mod ord">
          <ac:chgData name="Utente guest" userId="5b691ea8f12c9791" providerId="Windows Live" clId="Web-{E4D46377-9034-4914-937A-4F9C19D5C03D}" dt="2020-04-06T21:19:24.888" v="526"/>
          <ac:spMkLst>
            <pc:docMk/>
            <pc:sldMk cId="3626163291" sldId="269"/>
            <ac:spMk id="2" creationId="{E141AF50-53FD-475B-BCD0-0A9EBEE0BC5F}"/>
          </ac:spMkLst>
        </pc:spChg>
        <pc:spChg chg="add del mod ord">
          <ac:chgData name="Utente guest" userId="5b691ea8f12c9791" providerId="Windows Live" clId="Web-{E4D46377-9034-4914-937A-4F9C19D5C03D}" dt="2020-04-06T21:19:24.888" v="526"/>
          <ac:spMkLst>
            <pc:docMk/>
            <pc:sldMk cId="3626163291" sldId="269"/>
            <ac:spMk id="3" creationId="{570C78EE-D283-4903-9A30-3C6956AE6AFB}"/>
          </ac:spMkLst>
        </pc:spChg>
        <pc:spChg chg="add del">
          <ac:chgData name="Utente guest" userId="5b691ea8f12c9791" providerId="Windows Live" clId="Web-{E4D46377-9034-4914-937A-4F9C19D5C03D}" dt="2020-04-06T21:19:07.247" v="524"/>
          <ac:spMkLst>
            <pc:docMk/>
            <pc:sldMk cId="3626163291" sldId="269"/>
            <ac:spMk id="7" creationId="{36B822CC-7DA9-4417-AA94-64CEB676F0B8}"/>
          </ac:spMkLst>
        </pc:spChg>
        <pc:spChg chg="add del">
          <ac:chgData name="Utente guest" userId="5b691ea8f12c9791" providerId="Windows Live" clId="Web-{E4D46377-9034-4914-937A-4F9C19D5C03D}" dt="2020-04-06T21:19:07.247" v="524"/>
          <ac:spMkLst>
            <pc:docMk/>
            <pc:sldMk cId="3626163291" sldId="269"/>
            <ac:spMk id="8" creationId="{AFA01E88-71CC-4FF3-9E81-51E0C32B45E4}"/>
          </ac:spMkLst>
        </pc:spChg>
        <pc:spChg chg="add del">
          <ac:chgData name="Utente guest" userId="5b691ea8f12c9791" providerId="Windows Live" clId="Web-{E4D46377-9034-4914-937A-4F9C19D5C03D}" dt="2020-04-06T21:19:54.638" v="531"/>
          <ac:spMkLst>
            <pc:docMk/>
            <pc:sldMk cId="3626163291" sldId="269"/>
            <ac:spMk id="9" creationId="{C3B48AF3-D611-4AFE-8DB7-A6FE2B64BA35}"/>
          </ac:spMkLst>
        </pc:spChg>
        <pc:spChg chg="add del">
          <ac:chgData name="Utente guest" userId="5b691ea8f12c9791" providerId="Windows Live" clId="Web-{E4D46377-9034-4914-937A-4F9C19D5C03D}" dt="2020-04-06T21:19:01.326" v="522"/>
          <ac:spMkLst>
            <pc:docMk/>
            <pc:sldMk cId="3626163291" sldId="269"/>
            <ac:spMk id="10" creationId="{1DDC3EF6-2EA5-44B3-94C7-9DDA67A127D0}"/>
          </ac:spMkLst>
        </pc:spChg>
        <pc:spChg chg="add del">
          <ac:chgData name="Utente guest" userId="5b691ea8f12c9791" providerId="Windows Live" clId="Web-{E4D46377-9034-4914-937A-4F9C19D5C03D}" dt="2020-04-06T21:19:53.482" v="529"/>
          <ac:spMkLst>
            <pc:docMk/>
            <pc:sldMk cId="3626163291" sldId="269"/>
            <ac:spMk id="11" creationId="{587D26DA-9773-4A0E-B213-DDF20A1F1F27}"/>
          </ac:spMkLst>
        </pc:spChg>
        <pc:spChg chg="add del">
          <ac:chgData name="Utente guest" userId="5b691ea8f12c9791" providerId="Windows Live" clId="Web-{E4D46377-9034-4914-937A-4F9C19D5C03D}" dt="2020-04-06T21:19:01.326" v="522"/>
          <ac:spMkLst>
            <pc:docMk/>
            <pc:sldMk cId="3626163291" sldId="269"/>
            <ac:spMk id="12" creationId="{87925A9A-E9FA-496E-9C09-7C2845E0062B}"/>
          </ac:spMkLst>
        </pc:spChg>
        <pc:spChg chg="add del">
          <ac:chgData name="Utente guest" userId="5b691ea8f12c9791" providerId="Windows Live" clId="Web-{E4D46377-9034-4914-937A-4F9C19D5C03D}" dt="2020-04-06T21:19:54.638" v="531"/>
          <ac:spMkLst>
            <pc:docMk/>
            <pc:sldMk cId="3626163291" sldId="269"/>
            <ac:spMk id="13" creationId="{B6F38636-68E6-4366-B3BE-E1D4A80D5BDF}"/>
          </ac:spMkLst>
        </pc:spChg>
        <pc:spChg chg="add del">
          <ac:chgData name="Utente guest" userId="5b691ea8f12c9791" providerId="Windows Live" clId="Web-{E4D46377-9034-4914-937A-4F9C19D5C03D}" dt="2020-04-06T21:19:01.326" v="522"/>
          <ac:spMkLst>
            <pc:docMk/>
            <pc:sldMk cId="3626163291" sldId="269"/>
            <ac:spMk id="14" creationId="{2073ABB4-E164-4CBF-ADFF-25552BB7913B}"/>
          </ac:spMkLst>
        </pc:spChg>
        <pc:spChg chg="add del">
          <ac:chgData name="Utente guest" userId="5b691ea8f12c9791" providerId="Windows Live" clId="Web-{E4D46377-9034-4914-937A-4F9C19D5C03D}" dt="2020-04-06T21:19:54.638" v="531"/>
          <ac:spMkLst>
            <pc:docMk/>
            <pc:sldMk cId="3626163291" sldId="269"/>
            <ac:spMk id="15" creationId="{38DFAEBF-B728-4ABC-ACD2-04B493BF0B2E}"/>
          </ac:spMkLst>
        </pc:spChg>
        <pc:spChg chg="add del">
          <ac:chgData name="Utente guest" userId="5b691ea8f12c9791" providerId="Windows Live" clId="Web-{E4D46377-9034-4914-937A-4F9C19D5C03D}" dt="2020-04-06T21:19:01.326" v="522"/>
          <ac:spMkLst>
            <pc:docMk/>
            <pc:sldMk cId="3626163291" sldId="269"/>
            <ac:spMk id="16" creationId="{0F161291-765C-4033-9E84-52C51C6A5A63}"/>
          </ac:spMkLst>
        </pc:spChg>
        <pc:spChg chg="add del">
          <ac:chgData name="Utente guest" userId="5b691ea8f12c9791" providerId="Windows Live" clId="Web-{E4D46377-9034-4914-937A-4F9C19D5C03D}" dt="2020-04-06T21:19:54.638" v="531"/>
          <ac:spMkLst>
            <pc:docMk/>
            <pc:sldMk cId="3626163291" sldId="269"/>
            <ac:spMk id="17" creationId="{43063576-59D4-421D-96AD-DEF0BC506CB2}"/>
          </ac:spMkLst>
        </pc:spChg>
        <pc:spChg chg="add del">
          <ac:chgData name="Utente guest" userId="5b691ea8f12c9791" providerId="Windows Live" clId="Web-{E4D46377-9034-4914-937A-4F9C19D5C03D}" dt="2020-04-06T21:19:01.326" v="522"/>
          <ac:spMkLst>
            <pc:docMk/>
            <pc:sldMk cId="3626163291" sldId="269"/>
            <ac:spMk id="18" creationId="{37F69638-8A6F-45AB-B9EC-9D8C8FC37180}"/>
          </ac:spMkLst>
        </pc:spChg>
        <pc:spChg chg="add del">
          <ac:chgData name="Utente guest" userId="5b691ea8f12c9791" providerId="Windows Live" clId="Web-{E4D46377-9034-4914-937A-4F9C19D5C03D}" dt="2020-04-06T21:19:54.638" v="531"/>
          <ac:spMkLst>
            <pc:docMk/>
            <pc:sldMk cId="3626163291" sldId="269"/>
            <ac:spMk id="19" creationId="{A2AB0EF7-4532-48F4-A87C-16AC639C1949}"/>
          </ac:spMkLst>
        </pc:spChg>
        <pc:spChg chg="add del">
          <ac:chgData name="Utente guest" userId="5b691ea8f12c9791" providerId="Windows Live" clId="Web-{E4D46377-9034-4914-937A-4F9C19D5C03D}" dt="2020-04-06T21:20:26.388" v="535"/>
          <ac:spMkLst>
            <pc:docMk/>
            <pc:sldMk cId="3626163291" sldId="269"/>
            <ac:spMk id="20" creationId="{65D9C196-56A3-4D2B-B250-2501F51B4C14}"/>
          </ac:spMkLst>
        </pc:spChg>
        <pc:spChg chg="add del">
          <ac:chgData name="Utente guest" userId="5b691ea8f12c9791" providerId="Windows Live" clId="Web-{E4D46377-9034-4914-937A-4F9C19D5C03D}" dt="2020-04-06T21:20:26.388" v="535"/>
          <ac:spMkLst>
            <pc:docMk/>
            <pc:sldMk cId="3626163291" sldId="269"/>
            <ac:spMk id="21" creationId="{3A6EBF77-A535-4798-83D5-C5D9C36BFA83}"/>
          </ac:spMkLst>
        </pc:spChg>
        <pc:spChg chg="add del">
          <ac:chgData name="Utente guest" userId="5b691ea8f12c9791" providerId="Windows Live" clId="Web-{E4D46377-9034-4914-937A-4F9C19D5C03D}" dt="2020-04-06T21:20:26.388" v="535"/>
          <ac:spMkLst>
            <pc:docMk/>
            <pc:sldMk cId="3626163291" sldId="269"/>
            <ac:spMk id="22" creationId="{DDB2DB23-D2D0-4E56-A97D-E9B80FD3E4A7}"/>
          </ac:spMkLst>
        </pc:spChg>
        <pc:spChg chg="add mod">
          <ac:chgData name="Utente guest" userId="5b691ea8f12c9791" providerId="Windows Live" clId="Web-{E4D46377-9034-4914-937A-4F9C19D5C03D}" dt="2020-04-06T21:20:32.795" v="536" actId="20577"/>
          <ac:spMkLst>
            <pc:docMk/>
            <pc:sldMk cId="3626163291" sldId="269"/>
            <ac:spMk id="23" creationId="{E0892A51-75E5-4E69-8FD1-C8EFCD6EEF74}"/>
          </ac:spMkLst>
        </pc:spChg>
        <pc:spChg chg="add mod">
          <ac:chgData name="Utente guest" userId="5b691ea8f12c9791" providerId="Windows Live" clId="Web-{E4D46377-9034-4914-937A-4F9C19D5C03D}" dt="2020-04-06T21:22:36.139" v="650" actId="1076"/>
          <ac:spMkLst>
            <pc:docMk/>
            <pc:sldMk cId="3626163291" sldId="269"/>
            <ac:spMk id="24" creationId="{6A10D577-EF59-4866-9666-00E806FA081A}"/>
          </ac:spMkLst>
        </pc:spChg>
        <pc:spChg chg="add">
          <ac:chgData name="Utente guest" userId="5b691ea8f12c9791" providerId="Windows Live" clId="Web-{E4D46377-9034-4914-937A-4F9C19D5C03D}" dt="2020-04-06T21:20:26.388" v="535"/>
          <ac:spMkLst>
            <pc:docMk/>
            <pc:sldMk cId="3626163291" sldId="269"/>
            <ac:spMk id="28" creationId="{E6C8E6EB-4C59-429B-97E4-72A058CFC4FB}"/>
          </ac:spMkLst>
        </pc:spChg>
        <pc:spChg chg="add">
          <ac:chgData name="Utente guest" userId="5b691ea8f12c9791" providerId="Windows Live" clId="Web-{E4D46377-9034-4914-937A-4F9C19D5C03D}" dt="2020-04-06T21:20:26.388" v="535"/>
          <ac:spMkLst>
            <pc:docMk/>
            <pc:sldMk cId="3626163291" sldId="269"/>
            <ac:spMk id="30" creationId="{B5B90362-AFCC-46A9-B41C-A257A8C5B314}"/>
          </ac:spMkLst>
        </pc:spChg>
        <pc:spChg chg="add">
          <ac:chgData name="Utente guest" userId="5b691ea8f12c9791" providerId="Windows Live" clId="Web-{E4D46377-9034-4914-937A-4F9C19D5C03D}" dt="2020-04-06T21:20:26.388" v="535"/>
          <ac:spMkLst>
            <pc:docMk/>
            <pc:sldMk cId="3626163291" sldId="269"/>
            <ac:spMk id="32" creationId="{F71EF7F1-38BA-471D-8CD4-2A9AE8E35527}"/>
          </ac:spMkLst>
        </pc:spChg>
        <pc:spChg chg="add">
          <ac:chgData name="Utente guest" userId="5b691ea8f12c9791" providerId="Windows Live" clId="Web-{E4D46377-9034-4914-937A-4F9C19D5C03D}" dt="2020-04-06T21:20:26.388" v="535"/>
          <ac:spMkLst>
            <pc:docMk/>
            <pc:sldMk cId="3626163291" sldId="269"/>
            <ac:spMk id="34" creationId="{C0524398-BFB4-4C4A-8317-83B8729F9B26}"/>
          </ac:spMkLst>
        </pc:spChg>
        <pc:spChg chg="add">
          <ac:chgData name="Utente guest" userId="5b691ea8f12c9791" providerId="Windows Live" clId="Web-{E4D46377-9034-4914-937A-4F9C19D5C03D}" dt="2020-04-06T21:20:26.388" v="535"/>
          <ac:spMkLst>
            <pc:docMk/>
            <pc:sldMk cId="3626163291" sldId="269"/>
            <ac:spMk id="36" creationId="{26B4480E-B7FF-4481-890E-043A69AE6FE2}"/>
          </ac:spMkLst>
        </pc:spChg>
        <pc:spChg chg="add">
          <ac:chgData name="Utente guest" userId="5b691ea8f12c9791" providerId="Windows Live" clId="Web-{E4D46377-9034-4914-937A-4F9C19D5C03D}" dt="2020-04-06T21:20:26.388" v="535"/>
          <ac:spMkLst>
            <pc:docMk/>
            <pc:sldMk cId="3626163291" sldId="269"/>
            <ac:spMk id="38" creationId="{64C13BAB-7C00-4D21-A857-E3D41C0A2A66}"/>
          </ac:spMkLst>
        </pc:spChg>
        <pc:spChg chg="add">
          <ac:chgData name="Utente guest" userId="5b691ea8f12c9791" providerId="Windows Live" clId="Web-{E4D46377-9034-4914-937A-4F9C19D5C03D}" dt="2020-04-06T21:20:26.388" v="535"/>
          <ac:spMkLst>
            <pc:docMk/>
            <pc:sldMk cId="3626163291" sldId="269"/>
            <ac:spMk id="40" creationId="{22C818ED-8AE7-4F62-A257-F746006636AF}"/>
          </ac:spMkLst>
        </pc:spChg>
        <pc:spChg chg="add">
          <ac:chgData name="Utente guest" userId="5b691ea8f12c9791" providerId="Windows Live" clId="Web-{E4D46377-9034-4914-937A-4F9C19D5C03D}" dt="2020-04-06T21:20:26.388" v="535"/>
          <ac:spMkLst>
            <pc:docMk/>
            <pc:sldMk cId="3626163291" sldId="269"/>
            <ac:spMk id="42" creationId="{1F1FF39A-AC3C-4066-9D4C-519AA22812EA}"/>
          </ac:spMkLst>
        </pc:spChg>
        <pc:spChg chg="add">
          <ac:chgData name="Utente guest" userId="5b691ea8f12c9791" providerId="Windows Live" clId="Web-{E4D46377-9034-4914-937A-4F9C19D5C03D}" dt="2020-04-06T21:20:26.388" v="535"/>
          <ac:spMkLst>
            <pc:docMk/>
            <pc:sldMk cId="3626163291" sldId="269"/>
            <ac:spMk id="44" creationId="{FDB4AB29-9860-462E-B579-181B5532A46B}"/>
          </ac:spMkLst>
        </pc:spChg>
        <pc:picChg chg="add del mod ord">
          <ac:chgData name="Utente guest" userId="5b691ea8f12c9791" providerId="Windows Live" clId="Web-{E4D46377-9034-4914-937A-4F9C19D5C03D}" dt="2020-04-06T21:19:18.326" v="525"/>
          <ac:picMkLst>
            <pc:docMk/>
            <pc:sldMk cId="3626163291" sldId="269"/>
            <ac:picMk id="5" creationId="{B501D881-72FD-499C-BC1C-BCBE0A111A3F}"/>
          </ac:picMkLst>
        </pc:picChg>
        <pc:picChg chg="add mod">
          <ac:chgData name="Utente guest" userId="5b691ea8f12c9791" providerId="Windows Live" clId="Web-{E4D46377-9034-4914-937A-4F9C19D5C03D}" dt="2020-04-06T21:20:26.388" v="535"/>
          <ac:picMkLst>
            <pc:docMk/>
            <pc:sldMk cId="3626163291" sldId="269"/>
            <ac:picMk id="6" creationId="{2CB72A34-B658-4006-A5AA-453F96ECE0DC}"/>
          </ac:picMkLst>
        </pc:picChg>
      </pc:sldChg>
      <pc:sldChg chg="addSp modSp new">
        <pc:chgData name="Utente guest" userId="5b691ea8f12c9791" providerId="Windows Live" clId="Web-{E4D46377-9034-4914-937A-4F9C19D5C03D}" dt="2020-04-06T21:25:17.093" v="680" actId="20577"/>
        <pc:sldMkLst>
          <pc:docMk/>
          <pc:sldMk cId="1802325102" sldId="270"/>
        </pc:sldMkLst>
        <pc:spChg chg="add mod">
          <ac:chgData name="Utente guest" userId="5b691ea8f12c9791" providerId="Windows Live" clId="Web-{E4D46377-9034-4914-937A-4F9C19D5C03D}" dt="2020-04-06T21:25:17.093" v="680" actId="20577"/>
          <ac:spMkLst>
            <pc:docMk/>
            <pc:sldMk cId="1802325102" sldId="270"/>
            <ac:spMk id="2" creationId="{A5563D62-B839-4793-B51E-210A2E762C16}"/>
          </ac:spMkLst>
        </pc:spChg>
      </pc:sldChg>
      <pc:sldChg chg="addSp delSp modSp new">
        <pc:chgData name="Utente guest" userId="5b691ea8f12c9791" providerId="Windows Live" clId="Web-{E4D46377-9034-4914-937A-4F9C19D5C03D}" dt="2020-04-06T21:32:53.814" v="891" actId="20577"/>
        <pc:sldMkLst>
          <pc:docMk/>
          <pc:sldMk cId="1139512356" sldId="271"/>
        </pc:sldMkLst>
        <pc:spChg chg="add del mod">
          <ac:chgData name="Utente guest" userId="5b691ea8f12c9791" providerId="Windows Live" clId="Web-{E4D46377-9034-4914-937A-4F9C19D5C03D}" dt="2020-04-06T21:32:53.814" v="891" actId="20577"/>
          <ac:spMkLst>
            <pc:docMk/>
            <pc:sldMk cId="1139512356" sldId="271"/>
            <ac:spMk id="2" creationId="{9B5CAA7C-3F09-4DD8-B407-E9FB63714B9E}"/>
          </ac:spMkLst>
        </pc:spChg>
      </pc:sldChg>
      <pc:sldChg chg="addSp delSp modSp new">
        <pc:chgData name="Utente guest" userId="5b691ea8f12c9791" providerId="Windows Live" clId="Web-{E4D46377-9034-4914-937A-4F9C19D5C03D}" dt="2020-04-06T21:38:27.816" v="1002" actId="1076"/>
        <pc:sldMkLst>
          <pc:docMk/>
          <pc:sldMk cId="3257791068" sldId="272"/>
        </pc:sldMkLst>
        <pc:spChg chg="add del mod">
          <ac:chgData name="Utente guest" userId="5b691ea8f12c9791" providerId="Windows Live" clId="Web-{E4D46377-9034-4914-937A-4F9C19D5C03D}" dt="2020-04-06T21:38:27.816" v="1002" actId="1076"/>
          <ac:spMkLst>
            <pc:docMk/>
            <pc:sldMk cId="3257791068" sldId="272"/>
            <ac:spMk id="2" creationId="{B12E24D4-1658-4709-AA7C-98D7BACA093E}"/>
          </ac:spMkLst>
        </pc:spChg>
      </pc:sldChg>
      <pc:sldChg chg="addSp delSp modSp new">
        <pc:chgData name="Utente guest" userId="5b691ea8f12c9791" providerId="Windows Live" clId="Web-{E4D46377-9034-4914-937A-4F9C19D5C03D}" dt="2020-04-06T21:42:21.224" v="1121" actId="20577"/>
        <pc:sldMkLst>
          <pc:docMk/>
          <pc:sldMk cId="1759890435" sldId="273"/>
        </pc:sldMkLst>
        <pc:spChg chg="add del mod">
          <ac:chgData name="Utente guest" userId="5b691ea8f12c9791" providerId="Windows Live" clId="Web-{E4D46377-9034-4914-937A-4F9C19D5C03D}" dt="2020-04-06T21:42:21.224" v="1121" actId="20577"/>
          <ac:spMkLst>
            <pc:docMk/>
            <pc:sldMk cId="1759890435" sldId="273"/>
            <ac:spMk id="2" creationId="{99A176A7-A269-4CE4-A720-F09BEDE37646}"/>
          </ac:spMkLst>
        </pc:spChg>
      </pc:sldChg>
      <pc:sldChg chg="addSp delSp modSp new">
        <pc:chgData name="Utente guest" userId="5b691ea8f12c9791" providerId="Windows Live" clId="Web-{E4D46377-9034-4914-937A-4F9C19D5C03D}" dt="2020-04-06T21:47:38.196" v="1212" actId="20577"/>
        <pc:sldMkLst>
          <pc:docMk/>
          <pc:sldMk cId="1129562385" sldId="274"/>
        </pc:sldMkLst>
        <pc:spChg chg="add del mod">
          <ac:chgData name="Utente guest" userId="5b691ea8f12c9791" providerId="Windows Live" clId="Web-{E4D46377-9034-4914-937A-4F9C19D5C03D}" dt="2020-04-06T21:47:38.196" v="1212" actId="20577"/>
          <ac:spMkLst>
            <pc:docMk/>
            <pc:sldMk cId="1129562385" sldId="274"/>
            <ac:spMk id="2" creationId="{61148059-F06D-446E-B4DF-2E1CE0F4BAA8}"/>
          </ac:spMkLst>
        </pc:spChg>
      </pc:sldChg>
      <pc:sldChg chg="addSp modSp new">
        <pc:chgData name="Utente guest" userId="5b691ea8f12c9791" providerId="Windows Live" clId="Web-{E4D46377-9034-4914-937A-4F9C19D5C03D}" dt="2020-04-06T21:54:13.839" v="1332" actId="20577"/>
        <pc:sldMkLst>
          <pc:docMk/>
          <pc:sldMk cId="2278994505" sldId="275"/>
        </pc:sldMkLst>
        <pc:spChg chg="add mod">
          <ac:chgData name="Utente guest" userId="5b691ea8f12c9791" providerId="Windows Live" clId="Web-{E4D46377-9034-4914-937A-4F9C19D5C03D}" dt="2020-04-06T21:54:13.839" v="1332" actId="20577"/>
          <ac:spMkLst>
            <pc:docMk/>
            <pc:sldMk cId="2278994505" sldId="275"/>
            <ac:spMk id="2" creationId="{9D460736-199B-4D77-8E15-6D3F7294D280}"/>
          </ac:spMkLst>
        </pc:spChg>
      </pc:sldChg>
      <pc:sldChg chg="addSp delSp modSp new">
        <pc:chgData name="Utente guest" userId="5b691ea8f12c9791" providerId="Windows Live" clId="Web-{E4D46377-9034-4914-937A-4F9C19D5C03D}" dt="2020-04-06T22:01:50.435" v="1425" actId="1076"/>
        <pc:sldMkLst>
          <pc:docMk/>
          <pc:sldMk cId="2320390680" sldId="276"/>
        </pc:sldMkLst>
        <pc:spChg chg="add del mod">
          <ac:chgData name="Utente guest" userId="5b691ea8f12c9791" providerId="Windows Live" clId="Web-{E4D46377-9034-4914-937A-4F9C19D5C03D}" dt="2020-04-06T22:01:50.435" v="1425" actId="1076"/>
          <ac:spMkLst>
            <pc:docMk/>
            <pc:sldMk cId="2320390680" sldId="276"/>
            <ac:spMk id="2" creationId="{0B4FD6B2-7651-4566-8CD5-823D014684DE}"/>
          </ac:spMkLst>
        </pc:spChg>
      </pc:sldChg>
      <pc:sldChg chg="addSp modSp new">
        <pc:chgData name="Utente guest" userId="5b691ea8f12c9791" providerId="Windows Live" clId="Web-{E4D46377-9034-4914-937A-4F9C19D5C03D}" dt="2020-04-06T22:04:32.623" v="1487" actId="20577"/>
        <pc:sldMkLst>
          <pc:docMk/>
          <pc:sldMk cId="4179096778" sldId="277"/>
        </pc:sldMkLst>
        <pc:spChg chg="add mod">
          <ac:chgData name="Utente guest" userId="5b691ea8f12c9791" providerId="Windows Live" clId="Web-{E4D46377-9034-4914-937A-4F9C19D5C03D}" dt="2020-04-06T22:04:32.623" v="1487" actId="20577"/>
          <ac:spMkLst>
            <pc:docMk/>
            <pc:sldMk cId="4179096778" sldId="277"/>
            <ac:spMk id="2" creationId="{FBED1B8B-0956-40A9-8805-444F21461FDE}"/>
          </ac:spMkLst>
        </pc:spChg>
      </pc:sldChg>
      <pc:sldChg chg="addSp delSp modSp new mod setBg">
        <pc:chgData name="Utente guest" userId="5b691ea8f12c9791" providerId="Windows Live" clId="Web-{E4D46377-9034-4914-937A-4F9C19D5C03D}" dt="2020-04-06T22:05:08.436" v="1491"/>
        <pc:sldMkLst>
          <pc:docMk/>
          <pc:sldMk cId="3487293541" sldId="278"/>
        </pc:sldMkLst>
        <pc:spChg chg="del mod">
          <ac:chgData name="Utente guest" userId="5b691ea8f12c9791" providerId="Windows Live" clId="Web-{E4D46377-9034-4914-937A-4F9C19D5C03D}" dt="2020-04-06T22:05:08.436" v="1491"/>
          <ac:spMkLst>
            <pc:docMk/>
            <pc:sldMk cId="3487293541" sldId="278"/>
            <ac:spMk id="2" creationId="{4DD163CB-620F-487E-9AC3-EC3B38DD1C95}"/>
          </ac:spMkLst>
        </pc:spChg>
        <pc:spChg chg="add">
          <ac:chgData name="Utente guest" userId="5b691ea8f12c9791" providerId="Windows Live" clId="Web-{E4D46377-9034-4914-937A-4F9C19D5C03D}" dt="2020-04-06T22:05:01.420" v="1490"/>
          <ac:spMkLst>
            <pc:docMk/>
            <pc:sldMk cId="3487293541" sldId="278"/>
            <ac:spMk id="7" creationId="{DCF4EB5C-ED25-4675-8255-2F5B12CFFCF0}"/>
          </ac:spMkLst>
        </pc:spChg>
        <pc:spChg chg="add">
          <ac:chgData name="Utente guest" userId="5b691ea8f12c9791" providerId="Windows Live" clId="Web-{E4D46377-9034-4914-937A-4F9C19D5C03D}" dt="2020-04-06T22:05:01.420" v="1490"/>
          <ac:spMkLst>
            <pc:docMk/>
            <pc:sldMk cId="3487293541" sldId="278"/>
            <ac:spMk id="9" creationId="{9514EC6E-A557-42A2-BCDC-3ABFFC5E564D}"/>
          </ac:spMkLst>
        </pc:spChg>
        <pc:spChg chg="add">
          <ac:chgData name="Utente guest" userId="5b691ea8f12c9791" providerId="Windows Live" clId="Web-{E4D46377-9034-4914-937A-4F9C19D5C03D}" dt="2020-04-06T22:05:01.420" v="1490"/>
          <ac:spMkLst>
            <pc:docMk/>
            <pc:sldMk cId="3487293541" sldId="278"/>
            <ac:spMk id="11" creationId="{905482C9-EB42-4BFE-95BF-7FD661F07657}"/>
          </ac:spMkLst>
        </pc:spChg>
        <pc:spChg chg="add">
          <ac:chgData name="Utente guest" userId="5b691ea8f12c9791" providerId="Windows Live" clId="Web-{E4D46377-9034-4914-937A-4F9C19D5C03D}" dt="2020-04-06T22:05:01.420" v="1490"/>
          <ac:spMkLst>
            <pc:docMk/>
            <pc:sldMk cId="3487293541" sldId="278"/>
            <ac:spMk id="13" creationId="{7539E646-A625-4A26-86ED-BD90EDD329F7}"/>
          </ac:spMkLst>
        </pc:spChg>
        <pc:spChg chg="add">
          <ac:chgData name="Utente guest" userId="5b691ea8f12c9791" providerId="Windows Live" clId="Web-{E4D46377-9034-4914-937A-4F9C19D5C03D}" dt="2020-04-06T22:05:01.420" v="1490"/>
          <ac:spMkLst>
            <pc:docMk/>
            <pc:sldMk cId="3487293541" sldId="278"/>
            <ac:spMk id="15" creationId="{9DD60C94-0C9C-47B7-BE88-045235ACCC6A}"/>
          </ac:spMkLst>
        </pc:spChg>
        <pc:spChg chg="add">
          <ac:chgData name="Utente guest" userId="5b691ea8f12c9791" providerId="Windows Live" clId="Web-{E4D46377-9034-4914-937A-4F9C19D5C03D}" dt="2020-04-06T22:05:01.420" v="1490"/>
          <ac:spMkLst>
            <pc:docMk/>
            <pc:sldMk cId="3487293541" sldId="278"/>
            <ac:spMk id="17" creationId="{BFCF7016-AC99-433F-B943-24C3736E0602}"/>
          </ac:spMkLst>
        </pc:spChg>
        <pc:spChg chg="add">
          <ac:chgData name="Utente guest" userId="5b691ea8f12c9791" providerId="Windows Live" clId="Web-{E4D46377-9034-4914-937A-4F9C19D5C03D}" dt="2020-04-06T22:05:01.420" v="1490"/>
          <ac:spMkLst>
            <pc:docMk/>
            <pc:sldMk cId="3487293541" sldId="278"/>
            <ac:spMk id="19" creationId="{A03737D1-A930-4E3E-9160-3CD4AEC72AB7}"/>
          </ac:spMkLst>
        </pc:spChg>
        <pc:spChg chg="add">
          <ac:chgData name="Utente guest" userId="5b691ea8f12c9791" providerId="Windows Live" clId="Web-{E4D46377-9034-4914-937A-4F9C19D5C03D}" dt="2020-04-06T22:05:01.420" v="1490"/>
          <ac:spMkLst>
            <pc:docMk/>
            <pc:sldMk cId="3487293541" sldId="278"/>
            <ac:spMk id="21" creationId="{F71CFF33-010E-4E26-A285-83B182982358}"/>
          </ac:spMkLst>
        </pc:spChg>
      </pc:sldChg>
    </pc:docChg>
  </pc:docChgLst>
  <pc:docChgLst>
    <pc:chgData name="Utente guest" userId="5b691ea8f12c9791" providerId="Windows Live" clId="Web-{865B9D57-7355-45E1-963F-D771F99E1969}"/>
    <pc:docChg chg="addSld delSld modSld addMainMaster delMainMaster">
      <pc:chgData name="Utente guest" userId="5b691ea8f12c9791" providerId="Windows Live" clId="Web-{865B9D57-7355-45E1-963F-D771F99E1969}" dt="2020-03-26T17:00:16.303" v="778" actId="20577"/>
      <pc:docMkLst>
        <pc:docMk/>
      </pc:docMkLst>
      <pc:sldChg chg="addSp delSp modSp mod setBg modClrScheme setClrOvrMap chgLayout">
        <pc:chgData name="Utente guest" userId="5b691ea8f12c9791" providerId="Windows Live" clId="Web-{865B9D57-7355-45E1-963F-D771F99E1969}" dt="2020-03-26T16:36:07.302" v="58"/>
        <pc:sldMkLst>
          <pc:docMk/>
          <pc:sldMk cId="3962583941" sldId="256"/>
        </pc:sldMkLst>
        <pc:spChg chg="mod ord">
          <ac:chgData name="Utente guest" userId="5b691ea8f12c9791" providerId="Windows Live" clId="Web-{865B9D57-7355-45E1-963F-D771F99E1969}" dt="2020-03-26T16:36:07.302" v="58"/>
          <ac:spMkLst>
            <pc:docMk/>
            <pc:sldMk cId="3962583941" sldId="256"/>
            <ac:spMk id="2" creationId="{00000000-0000-0000-0000-000000000000}"/>
          </ac:spMkLst>
        </pc:spChg>
        <pc:spChg chg="mod ord">
          <ac:chgData name="Utente guest" userId="5b691ea8f12c9791" providerId="Windows Live" clId="Web-{865B9D57-7355-45E1-963F-D771F99E1969}" dt="2020-03-26T16:36:07.302" v="58"/>
          <ac:spMkLst>
            <pc:docMk/>
            <pc:sldMk cId="3962583941" sldId="256"/>
            <ac:spMk id="3" creationId="{00000000-0000-0000-0000-000000000000}"/>
          </ac:spMkLst>
        </pc:spChg>
        <pc:spChg chg="add del">
          <ac:chgData name="Utente guest" userId="5b691ea8f12c9791" providerId="Windows Live" clId="Web-{865B9D57-7355-45E1-963F-D771F99E1969}" dt="2020-03-26T16:30:16.189" v="5"/>
          <ac:spMkLst>
            <pc:docMk/>
            <pc:sldMk cId="3962583941" sldId="256"/>
            <ac:spMk id="6" creationId="{FE469E50-3893-4ED6-92BA-2985C32B0CA6}"/>
          </ac:spMkLst>
        </pc:spChg>
        <pc:spChg chg="add del">
          <ac:chgData name="Utente guest" userId="5b691ea8f12c9791" providerId="Windows Live" clId="Web-{865B9D57-7355-45E1-963F-D771F99E1969}" dt="2020-03-26T16:30:53.986" v="11"/>
          <ac:spMkLst>
            <pc:docMk/>
            <pc:sldMk cId="3962583941" sldId="256"/>
            <ac:spMk id="7" creationId="{26B4480E-B7FF-4481-890E-043A69AE6FE2}"/>
          </ac:spMkLst>
        </pc:spChg>
        <pc:spChg chg="add del">
          <ac:chgData name="Utente guest" userId="5b691ea8f12c9791" providerId="Windows Live" clId="Web-{865B9D57-7355-45E1-963F-D771F99E1969}" dt="2020-03-26T16:30:10.579" v="3"/>
          <ac:spMkLst>
            <pc:docMk/>
            <pc:sldMk cId="3962583941" sldId="256"/>
            <ac:spMk id="9" creationId="{26B4480E-B7FF-4481-890E-043A69AE6FE2}"/>
          </ac:spMkLst>
        </pc:spChg>
        <pc:spChg chg="add del">
          <ac:chgData name="Utente guest" userId="5b691ea8f12c9791" providerId="Windows Live" clId="Web-{865B9D57-7355-45E1-963F-D771F99E1969}" dt="2020-03-26T16:30:53.986" v="11"/>
          <ac:spMkLst>
            <pc:docMk/>
            <pc:sldMk cId="3962583941" sldId="256"/>
            <ac:spMk id="10" creationId="{64C13BAB-7C00-4D21-A857-E3D41C0A2A66}"/>
          </ac:spMkLst>
        </pc:spChg>
        <pc:spChg chg="add del">
          <ac:chgData name="Utente guest" userId="5b691ea8f12c9791" providerId="Windows Live" clId="Web-{865B9D57-7355-45E1-963F-D771F99E1969}" dt="2020-03-26T16:30:10.579" v="3"/>
          <ac:spMkLst>
            <pc:docMk/>
            <pc:sldMk cId="3962583941" sldId="256"/>
            <ac:spMk id="11" creationId="{64C13BAB-7C00-4D21-A857-E3D41C0A2A66}"/>
          </ac:spMkLst>
        </pc:spChg>
        <pc:spChg chg="add del">
          <ac:chgData name="Utente guest" userId="5b691ea8f12c9791" providerId="Windows Live" clId="Web-{865B9D57-7355-45E1-963F-D771F99E1969}" dt="2020-03-26T16:30:53.986" v="11"/>
          <ac:spMkLst>
            <pc:docMk/>
            <pc:sldMk cId="3962583941" sldId="256"/>
            <ac:spMk id="12" creationId="{1F1FF39A-AC3C-4066-9D4C-519AA22812EA}"/>
          </ac:spMkLst>
        </pc:spChg>
        <pc:spChg chg="add del">
          <ac:chgData name="Utente guest" userId="5b691ea8f12c9791" providerId="Windows Live" clId="Web-{865B9D57-7355-45E1-963F-D771F99E1969}" dt="2020-03-26T16:30:10.579" v="3"/>
          <ac:spMkLst>
            <pc:docMk/>
            <pc:sldMk cId="3962583941" sldId="256"/>
            <ac:spMk id="13" creationId="{1F1FF39A-AC3C-4066-9D4C-519AA22812EA}"/>
          </ac:spMkLst>
        </pc:spChg>
        <pc:spChg chg="add del">
          <ac:chgData name="Utente guest" userId="5b691ea8f12c9791" providerId="Windows Live" clId="Web-{865B9D57-7355-45E1-963F-D771F99E1969}" dt="2020-03-26T16:35:40.255" v="50"/>
          <ac:spMkLst>
            <pc:docMk/>
            <pc:sldMk cId="3962583941" sldId="256"/>
            <ac:spMk id="14" creationId="{6B695AA2-4B70-477F-AF90-536B720A1343}"/>
          </ac:spMkLst>
        </pc:spChg>
        <pc:spChg chg="add del">
          <ac:chgData name="Utente guest" userId="5b691ea8f12c9791" providerId="Windows Live" clId="Web-{865B9D57-7355-45E1-963F-D771F99E1969}" dt="2020-03-26T16:35:40.255" v="50"/>
          <ac:spMkLst>
            <pc:docMk/>
            <pc:sldMk cId="3962583941" sldId="256"/>
            <ac:spMk id="15" creationId="{E2EDC3F9-BBE3-45A8-BBC7-E154E21D9C9F}"/>
          </ac:spMkLst>
        </pc:spChg>
        <pc:spChg chg="add del">
          <ac:chgData name="Utente guest" userId="5b691ea8f12c9791" providerId="Windows Live" clId="Web-{865B9D57-7355-45E1-963F-D771F99E1969}" dt="2020-03-26T16:30:53.955" v="10"/>
          <ac:spMkLst>
            <pc:docMk/>
            <pc:sldMk cId="3962583941" sldId="256"/>
            <ac:spMk id="17" creationId="{007891EC-4501-44ED-A8C8-B11B6DB767AB}"/>
          </ac:spMkLst>
        </pc:spChg>
        <pc:spChg chg="add del">
          <ac:chgData name="Utente guest" userId="5b691ea8f12c9791" providerId="Windows Live" clId="Web-{865B9D57-7355-45E1-963F-D771F99E1969}" dt="2020-03-26T16:36:07.302" v="58"/>
          <ac:spMkLst>
            <pc:docMk/>
            <pc:sldMk cId="3962583941" sldId="256"/>
            <ac:spMk id="20" creationId="{6B695AA2-4B70-477F-AF90-536B720A1343}"/>
          </ac:spMkLst>
        </pc:spChg>
        <pc:spChg chg="add del">
          <ac:chgData name="Utente guest" userId="5b691ea8f12c9791" providerId="Windows Live" clId="Web-{865B9D57-7355-45E1-963F-D771F99E1969}" dt="2020-03-26T16:36:07.302" v="58"/>
          <ac:spMkLst>
            <pc:docMk/>
            <pc:sldMk cId="3962583941" sldId="256"/>
            <ac:spMk id="22" creationId="{F789D439-D937-4847-B1C2-C6DD2B6A6348}"/>
          </ac:spMkLst>
        </pc:spChg>
        <pc:spChg chg="add">
          <ac:chgData name="Utente guest" userId="5b691ea8f12c9791" providerId="Windows Live" clId="Web-{865B9D57-7355-45E1-963F-D771F99E1969}" dt="2020-03-26T16:36:07.302" v="58"/>
          <ac:spMkLst>
            <pc:docMk/>
            <pc:sldMk cId="3962583941" sldId="256"/>
            <ac:spMk id="24" creationId="{6B695AA2-4B70-477F-AF90-536B720A1343}"/>
          </ac:spMkLst>
        </pc:spChg>
        <pc:spChg chg="add del">
          <ac:chgData name="Utente guest" userId="5b691ea8f12c9791" providerId="Windows Live" clId="Web-{865B9D57-7355-45E1-963F-D771F99E1969}" dt="2020-03-26T16:36:07.302" v="57"/>
          <ac:spMkLst>
            <pc:docMk/>
            <pc:sldMk cId="3962583941" sldId="256"/>
            <ac:spMk id="27" creationId="{6B695AA2-4B70-477F-AF90-536B720A1343}"/>
          </ac:spMkLst>
        </pc:spChg>
        <pc:spChg chg="add">
          <ac:chgData name="Utente guest" userId="5b691ea8f12c9791" providerId="Windows Live" clId="Web-{865B9D57-7355-45E1-963F-D771F99E1969}" dt="2020-03-26T16:36:07.302" v="58"/>
          <ac:spMkLst>
            <pc:docMk/>
            <pc:sldMk cId="3962583941" sldId="256"/>
            <ac:spMk id="29" creationId="{E2EDC3F9-BBE3-45A8-BBC7-E154E21D9C9F}"/>
          </ac:spMkLst>
        </pc:spChg>
        <pc:picChg chg="add del">
          <ac:chgData name="Utente guest" userId="5b691ea8f12c9791" providerId="Windows Live" clId="Web-{865B9D57-7355-45E1-963F-D771F99E1969}" dt="2020-03-26T16:30:10.579" v="3"/>
          <ac:picMkLst>
            <pc:docMk/>
            <pc:sldMk cId="3962583941" sldId="256"/>
            <ac:picMk id="4" creationId="{E49E0C9C-87E1-4B8F-A621-98A0C10E5D1F}"/>
          </ac:picMkLst>
        </pc:picChg>
        <pc:picChg chg="add del">
          <ac:chgData name="Utente guest" userId="5b691ea8f12c9791" providerId="Windows Live" clId="Web-{865B9D57-7355-45E1-963F-D771F99E1969}" dt="2020-03-26T16:30:16.189" v="5"/>
          <ac:picMkLst>
            <pc:docMk/>
            <pc:sldMk cId="3962583941" sldId="256"/>
            <ac:picMk id="5" creationId="{0C7FE59C-2E36-4880-B424-58FAED354E90}"/>
          </ac:picMkLst>
        </pc:picChg>
        <pc:picChg chg="add mod">
          <ac:chgData name="Utente guest" userId="5b691ea8f12c9791" providerId="Windows Live" clId="Web-{865B9D57-7355-45E1-963F-D771F99E1969}" dt="2020-03-26T16:36:07.302" v="57"/>
          <ac:picMkLst>
            <pc:docMk/>
            <pc:sldMk cId="3962583941" sldId="256"/>
            <ac:picMk id="8" creationId="{E49E0C9C-87E1-4B8F-A621-98A0C10E5D1F}"/>
          </ac:picMkLst>
        </pc:picChg>
        <pc:cxnChg chg="add del">
          <ac:chgData name="Utente guest" userId="5b691ea8f12c9791" providerId="Windows Live" clId="Web-{865B9D57-7355-45E1-963F-D771F99E1969}" dt="2020-03-26T16:30:53.955" v="10"/>
          <ac:cxnSpMkLst>
            <pc:docMk/>
            <pc:sldMk cId="3962583941" sldId="256"/>
            <ac:cxnSpMk id="19" creationId="{34E5597F-CE67-4085-9548-E6A8036DA3BB}"/>
          </ac:cxnSpMkLst>
        </pc:cxnChg>
      </pc:sldChg>
      <pc:sldChg chg="addSp delSp modSp new del mod setBg modClrScheme delDesignElem chgLayout">
        <pc:chgData name="Utente guest" userId="5b691ea8f12c9791" providerId="Windows Live" clId="Web-{865B9D57-7355-45E1-963F-D771F99E1969}" dt="2020-03-26T16:37:23.709" v="97"/>
        <pc:sldMkLst>
          <pc:docMk/>
          <pc:sldMk cId="947241269" sldId="257"/>
        </pc:sldMkLst>
        <pc:spChg chg="mod ord">
          <ac:chgData name="Utente guest" userId="5b691ea8f12c9791" providerId="Windows Live" clId="Web-{865B9D57-7355-45E1-963F-D771F99E1969}" dt="2020-03-26T16:37:08.694" v="96"/>
          <ac:spMkLst>
            <pc:docMk/>
            <pc:sldMk cId="947241269" sldId="257"/>
            <ac:spMk id="2" creationId="{C409CADC-CE8D-4F0C-9F4A-0C03B31396D4}"/>
          </ac:spMkLst>
        </pc:spChg>
        <pc:spChg chg="del">
          <ac:chgData name="Utente guest" userId="5b691ea8f12c9791" providerId="Windows Live" clId="Web-{865B9D57-7355-45E1-963F-D771F99E1969}" dt="2020-03-26T16:30:35.189" v="8"/>
          <ac:spMkLst>
            <pc:docMk/>
            <pc:sldMk cId="947241269" sldId="257"/>
            <ac:spMk id="3" creationId="{2B7E88D4-A6BB-4498-9D9C-36B7541B77BD}"/>
          </ac:spMkLst>
        </pc:spChg>
        <pc:spChg chg="add del mod ord">
          <ac:chgData name="Utente guest" userId="5b691ea8f12c9791" providerId="Windows Live" clId="Web-{865B9D57-7355-45E1-963F-D771F99E1969}" dt="2020-03-26T16:31:39.971" v="16"/>
          <ac:spMkLst>
            <pc:docMk/>
            <pc:sldMk cId="947241269" sldId="257"/>
            <ac:spMk id="4" creationId="{F358FE87-9CA7-42FC-91BE-25B21005EFD7}"/>
          </ac:spMkLst>
        </pc:spChg>
        <pc:spChg chg="add del mod ord">
          <ac:chgData name="Utente guest" userId="5b691ea8f12c9791" providerId="Windows Live" clId="Web-{865B9D57-7355-45E1-963F-D771F99E1969}" dt="2020-03-26T16:31:39.971" v="16"/>
          <ac:spMkLst>
            <pc:docMk/>
            <pc:sldMk cId="947241269" sldId="257"/>
            <ac:spMk id="5" creationId="{3325418A-FAC0-4036-ABB7-F75214F5EF28}"/>
          </ac:spMkLst>
        </pc:spChg>
        <pc:spChg chg="add del">
          <ac:chgData name="Utente guest" userId="5b691ea8f12c9791" providerId="Windows Live" clId="Web-{865B9D57-7355-45E1-963F-D771F99E1969}" dt="2020-03-26T16:31:39.955" v="15"/>
          <ac:spMkLst>
            <pc:docMk/>
            <pc:sldMk cId="947241269" sldId="257"/>
            <ac:spMk id="7" creationId="{DCF4EB5C-ED25-4675-8255-2F5B12CFFCF0}"/>
          </ac:spMkLst>
        </pc:spChg>
        <pc:spChg chg="add del">
          <ac:chgData name="Utente guest" userId="5b691ea8f12c9791" providerId="Windows Live" clId="Web-{865B9D57-7355-45E1-963F-D771F99E1969}" dt="2020-03-26T16:31:03.205" v="12"/>
          <ac:spMkLst>
            <pc:docMk/>
            <pc:sldMk cId="947241269" sldId="257"/>
            <ac:spMk id="8" creationId="{DCF4EB5C-ED25-4675-8255-2F5B12CFFCF0}"/>
          </ac:spMkLst>
        </pc:spChg>
        <pc:spChg chg="add del">
          <ac:chgData name="Utente guest" userId="5b691ea8f12c9791" providerId="Windows Live" clId="Web-{865B9D57-7355-45E1-963F-D771F99E1969}" dt="2020-03-26T16:31:39.955" v="15"/>
          <ac:spMkLst>
            <pc:docMk/>
            <pc:sldMk cId="947241269" sldId="257"/>
            <ac:spMk id="9" creationId="{9514EC6E-A557-42A2-BCDC-3ABFFC5E564D}"/>
          </ac:spMkLst>
        </pc:spChg>
        <pc:spChg chg="add del">
          <ac:chgData name="Utente guest" userId="5b691ea8f12c9791" providerId="Windows Live" clId="Web-{865B9D57-7355-45E1-963F-D771F99E1969}" dt="2020-03-26T16:31:03.205" v="12"/>
          <ac:spMkLst>
            <pc:docMk/>
            <pc:sldMk cId="947241269" sldId="257"/>
            <ac:spMk id="10" creationId="{9514EC6E-A557-42A2-BCDC-3ABFFC5E564D}"/>
          </ac:spMkLst>
        </pc:spChg>
        <pc:spChg chg="add del">
          <ac:chgData name="Utente guest" userId="5b691ea8f12c9791" providerId="Windows Live" clId="Web-{865B9D57-7355-45E1-963F-D771F99E1969}" dt="2020-03-26T16:31:39.955" v="15"/>
          <ac:spMkLst>
            <pc:docMk/>
            <pc:sldMk cId="947241269" sldId="257"/>
            <ac:spMk id="11" creationId="{905482C9-EB42-4BFE-95BF-7FD661F07657}"/>
          </ac:spMkLst>
        </pc:spChg>
        <pc:spChg chg="add del">
          <ac:chgData name="Utente guest" userId="5b691ea8f12c9791" providerId="Windows Live" clId="Web-{865B9D57-7355-45E1-963F-D771F99E1969}" dt="2020-03-26T16:31:03.205" v="12"/>
          <ac:spMkLst>
            <pc:docMk/>
            <pc:sldMk cId="947241269" sldId="257"/>
            <ac:spMk id="12" creationId="{905482C9-EB42-4BFE-95BF-7FD661F07657}"/>
          </ac:spMkLst>
        </pc:spChg>
        <pc:spChg chg="add del">
          <ac:chgData name="Utente guest" userId="5b691ea8f12c9791" providerId="Windows Live" clId="Web-{865B9D57-7355-45E1-963F-D771F99E1969}" dt="2020-03-26T16:31:39.955" v="15"/>
          <ac:spMkLst>
            <pc:docMk/>
            <pc:sldMk cId="947241269" sldId="257"/>
            <ac:spMk id="13" creationId="{8D1F1056-9A78-4FBC-9404-54512B6B5852}"/>
          </ac:spMkLst>
        </pc:spChg>
        <pc:spChg chg="add del">
          <ac:chgData name="Utente guest" userId="5b691ea8f12c9791" providerId="Windows Live" clId="Web-{865B9D57-7355-45E1-963F-D771F99E1969}" dt="2020-03-26T16:31:03.205" v="12"/>
          <ac:spMkLst>
            <pc:docMk/>
            <pc:sldMk cId="947241269" sldId="257"/>
            <ac:spMk id="14" creationId="{7539E646-A625-4A26-86ED-BD90EDD329F7}"/>
          </ac:spMkLst>
        </pc:spChg>
        <pc:spChg chg="add del">
          <ac:chgData name="Utente guest" userId="5b691ea8f12c9791" providerId="Windows Live" clId="Web-{865B9D57-7355-45E1-963F-D771F99E1969}" dt="2020-03-26T16:31:39.955" v="15"/>
          <ac:spMkLst>
            <pc:docMk/>
            <pc:sldMk cId="947241269" sldId="257"/>
            <ac:spMk id="15" creationId="{9659E4B7-86DE-4B00-A707-DD85CE5DB356}"/>
          </ac:spMkLst>
        </pc:spChg>
        <pc:spChg chg="add del">
          <ac:chgData name="Utente guest" userId="5b691ea8f12c9791" providerId="Windows Live" clId="Web-{865B9D57-7355-45E1-963F-D771F99E1969}" dt="2020-03-26T16:31:03.205" v="12"/>
          <ac:spMkLst>
            <pc:docMk/>
            <pc:sldMk cId="947241269" sldId="257"/>
            <ac:spMk id="16" creationId="{39171204-6A50-40E1-B631-84CEDFC9396A}"/>
          </ac:spMkLst>
        </pc:spChg>
        <pc:spChg chg="add del">
          <ac:chgData name="Utente guest" userId="5b691ea8f12c9791" providerId="Windows Live" clId="Web-{865B9D57-7355-45E1-963F-D771F99E1969}" dt="2020-03-26T16:34:49.333" v="36"/>
          <ac:spMkLst>
            <pc:docMk/>
            <pc:sldMk cId="947241269" sldId="257"/>
            <ac:spMk id="17" creationId="{DCF4EB5C-ED25-4675-8255-2F5B12CFFCF0}"/>
          </ac:spMkLst>
        </pc:spChg>
        <pc:spChg chg="add del">
          <ac:chgData name="Utente guest" userId="5b691ea8f12c9791" providerId="Windows Live" clId="Web-{865B9D57-7355-45E1-963F-D771F99E1969}" dt="2020-03-26T16:31:03.205" v="12"/>
          <ac:spMkLst>
            <pc:docMk/>
            <pc:sldMk cId="947241269" sldId="257"/>
            <ac:spMk id="18" creationId="{06C973F6-5187-412F-AACC-6E3FF8A6A12C}"/>
          </ac:spMkLst>
        </pc:spChg>
        <pc:spChg chg="add del">
          <ac:chgData name="Utente guest" userId="5b691ea8f12c9791" providerId="Windows Live" clId="Web-{865B9D57-7355-45E1-963F-D771F99E1969}" dt="2020-03-26T16:34:49.333" v="36"/>
          <ac:spMkLst>
            <pc:docMk/>
            <pc:sldMk cId="947241269" sldId="257"/>
            <ac:spMk id="19" creationId="{9514EC6E-A557-42A2-BCDC-3ABFFC5E564D}"/>
          </ac:spMkLst>
        </pc:spChg>
        <pc:spChg chg="add del">
          <ac:chgData name="Utente guest" userId="5b691ea8f12c9791" providerId="Windows Live" clId="Web-{865B9D57-7355-45E1-963F-D771F99E1969}" dt="2020-03-26T16:31:03.205" v="12"/>
          <ac:spMkLst>
            <pc:docMk/>
            <pc:sldMk cId="947241269" sldId="257"/>
            <ac:spMk id="20" creationId="{D11AE14F-1B7E-41E6-B579-2F71D135036C}"/>
          </ac:spMkLst>
        </pc:spChg>
        <pc:spChg chg="add del">
          <ac:chgData name="Utente guest" userId="5b691ea8f12c9791" providerId="Windows Live" clId="Web-{865B9D57-7355-45E1-963F-D771F99E1969}" dt="2020-03-26T16:34:49.333" v="36"/>
          <ac:spMkLst>
            <pc:docMk/>
            <pc:sldMk cId="947241269" sldId="257"/>
            <ac:spMk id="21" creationId="{905482C9-EB42-4BFE-95BF-7FD661F07657}"/>
          </ac:spMkLst>
        </pc:spChg>
        <pc:spChg chg="add del">
          <ac:chgData name="Utente guest" userId="5b691ea8f12c9791" providerId="Windows Live" clId="Web-{865B9D57-7355-45E1-963F-D771F99E1969}" dt="2020-03-26T16:31:03.205" v="12"/>
          <ac:spMkLst>
            <pc:docMk/>
            <pc:sldMk cId="947241269" sldId="257"/>
            <ac:spMk id="22" creationId="{752BB805-F7B7-4B80-A1C5-385D4DAF74D0}"/>
          </ac:spMkLst>
        </pc:spChg>
        <pc:spChg chg="add del">
          <ac:chgData name="Utente guest" userId="5b691ea8f12c9791" providerId="Windows Live" clId="Web-{865B9D57-7355-45E1-963F-D771F99E1969}" dt="2020-03-26T16:34:49.333" v="36"/>
          <ac:spMkLst>
            <pc:docMk/>
            <pc:sldMk cId="947241269" sldId="257"/>
            <ac:spMk id="23" creationId="{7539E646-A625-4A26-86ED-BD90EDD329F7}"/>
          </ac:spMkLst>
        </pc:spChg>
        <pc:spChg chg="add del">
          <ac:chgData name="Utente guest" userId="5b691ea8f12c9791" providerId="Windows Live" clId="Web-{865B9D57-7355-45E1-963F-D771F99E1969}" dt="2020-03-26T16:34:49.333" v="36"/>
          <ac:spMkLst>
            <pc:docMk/>
            <pc:sldMk cId="947241269" sldId="257"/>
            <ac:spMk id="24" creationId="{F71CFF33-010E-4E26-A285-83B182982358}"/>
          </ac:spMkLst>
        </pc:spChg>
        <pc:spChg chg="add del">
          <ac:chgData name="Utente guest" userId="5b691ea8f12c9791" providerId="Windows Live" clId="Web-{865B9D57-7355-45E1-963F-D771F99E1969}" dt="2020-03-26T16:34:49.333" v="36"/>
          <ac:spMkLst>
            <pc:docMk/>
            <pc:sldMk cId="947241269" sldId="257"/>
            <ac:spMk id="25" creationId="{9DD60C94-0C9C-47B7-BE88-045235ACCC6A}"/>
          </ac:spMkLst>
        </pc:spChg>
        <pc:spChg chg="add del">
          <ac:chgData name="Utente guest" userId="5b691ea8f12c9791" providerId="Windows Live" clId="Web-{865B9D57-7355-45E1-963F-D771F99E1969}" dt="2020-03-26T16:34:49.333" v="36"/>
          <ac:spMkLst>
            <pc:docMk/>
            <pc:sldMk cId="947241269" sldId="257"/>
            <ac:spMk id="26" creationId="{BFCF7016-AC99-433F-B943-24C3736E0602}"/>
          </ac:spMkLst>
        </pc:spChg>
        <pc:spChg chg="add del">
          <ac:chgData name="Utente guest" userId="5b691ea8f12c9791" providerId="Windows Live" clId="Web-{865B9D57-7355-45E1-963F-D771F99E1969}" dt="2020-03-26T16:31:21.315" v="13"/>
          <ac:spMkLst>
            <pc:docMk/>
            <pc:sldMk cId="947241269" sldId="257"/>
            <ac:spMk id="27" creationId="{DCF4EB5C-ED25-4675-8255-2F5B12CFFCF0}"/>
          </ac:spMkLst>
        </pc:spChg>
        <pc:spChg chg="add del">
          <ac:chgData name="Utente guest" userId="5b691ea8f12c9791" providerId="Windows Live" clId="Web-{865B9D57-7355-45E1-963F-D771F99E1969}" dt="2020-03-26T16:34:49.333" v="36"/>
          <ac:spMkLst>
            <pc:docMk/>
            <pc:sldMk cId="947241269" sldId="257"/>
            <ac:spMk id="28" creationId="{A03737D1-A930-4E3E-9160-3CD4AEC72AB7}"/>
          </ac:spMkLst>
        </pc:spChg>
        <pc:spChg chg="add del">
          <ac:chgData name="Utente guest" userId="5b691ea8f12c9791" providerId="Windows Live" clId="Web-{865B9D57-7355-45E1-963F-D771F99E1969}" dt="2020-03-26T16:31:21.315" v="13"/>
          <ac:spMkLst>
            <pc:docMk/>
            <pc:sldMk cId="947241269" sldId="257"/>
            <ac:spMk id="29" creationId="{9514EC6E-A557-42A2-BCDC-3ABFFC5E564D}"/>
          </ac:spMkLst>
        </pc:spChg>
        <pc:spChg chg="add">
          <ac:chgData name="Utente guest" userId="5b691ea8f12c9791" providerId="Windows Live" clId="Web-{865B9D57-7355-45E1-963F-D771F99E1969}" dt="2020-03-26T16:34:49.333" v="36"/>
          <ac:spMkLst>
            <pc:docMk/>
            <pc:sldMk cId="947241269" sldId="257"/>
            <ac:spMk id="30" creationId="{DCF4EB5C-ED25-4675-8255-2F5B12CFFCF0}"/>
          </ac:spMkLst>
        </pc:spChg>
        <pc:spChg chg="add del">
          <ac:chgData name="Utente guest" userId="5b691ea8f12c9791" providerId="Windows Live" clId="Web-{865B9D57-7355-45E1-963F-D771F99E1969}" dt="2020-03-26T16:31:21.315" v="13"/>
          <ac:spMkLst>
            <pc:docMk/>
            <pc:sldMk cId="947241269" sldId="257"/>
            <ac:spMk id="31" creationId="{905482C9-EB42-4BFE-95BF-7FD661F07657}"/>
          </ac:spMkLst>
        </pc:spChg>
        <pc:spChg chg="add">
          <ac:chgData name="Utente guest" userId="5b691ea8f12c9791" providerId="Windows Live" clId="Web-{865B9D57-7355-45E1-963F-D771F99E1969}" dt="2020-03-26T16:34:49.333" v="36"/>
          <ac:spMkLst>
            <pc:docMk/>
            <pc:sldMk cId="947241269" sldId="257"/>
            <ac:spMk id="32" creationId="{9514EC6E-A557-42A2-BCDC-3ABFFC5E564D}"/>
          </ac:spMkLst>
        </pc:spChg>
        <pc:spChg chg="add del">
          <ac:chgData name="Utente guest" userId="5b691ea8f12c9791" providerId="Windows Live" clId="Web-{865B9D57-7355-45E1-963F-D771F99E1969}" dt="2020-03-26T16:31:21.315" v="13"/>
          <ac:spMkLst>
            <pc:docMk/>
            <pc:sldMk cId="947241269" sldId="257"/>
            <ac:spMk id="33" creationId="{7539E646-A625-4A26-86ED-BD90EDD329F7}"/>
          </ac:spMkLst>
        </pc:spChg>
        <pc:spChg chg="add">
          <ac:chgData name="Utente guest" userId="5b691ea8f12c9791" providerId="Windows Live" clId="Web-{865B9D57-7355-45E1-963F-D771F99E1969}" dt="2020-03-26T16:34:49.333" v="36"/>
          <ac:spMkLst>
            <pc:docMk/>
            <pc:sldMk cId="947241269" sldId="257"/>
            <ac:spMk id="34" creationId="{905482C9-EB42-4BFE-95BF-7FD661F07657}"/>
          </ac:spMkLst>
        </pc:spChg>
        <pc:spChg chg="add del">
          <ac:chgData name="Utente guest" userId="5b691ea8f12c9791" providerId="Windows Live" clId="Web-{865B9D57-7355-45E1-963F-D771F99E1969}" dt="2020-03-26T16:31:21.315" v="13"/>
          <ac:spMkLst>
            <pc:docMk/>
            <pc:sldMk cId="947241269" sldId="257"/>
            <ac:spMk id="35" creationId="{9DD60C94-0C9C-47B7-BE88-045235ACCC6A}"/>
          </ac:spMkLst>
        </pc:spChg>
        <pc:spChg chg="add">
          <ac:chgData name="Utente guest" userId="5b691ea8f12c9791" providerId="Windows Live" clId="Web-{865B9D57-7355-45E1-963F-D771F99E1969}" dt="2020-03-26T16:34:49.333" v="36"/>
          <ac:spMkLst>
            <pc:docMk/>
            <pc:sldMk cId="947241269" sldId="257"/>
            <ac:spMk id="36" creationId="{7539E646-A625-4A26-86ED-BD90EDD329F7}"/>
          </ac:spMkLst>
        </pc:spChg>
        <pc:spChg chg="add del">
          <ac:chgData name="Utente guest" userId="5b691ea8f12c9791" providerId="Windows Live" clId="Web-{865B9D57-7355-45E1-963F-D771F99E1969}" dt="2020-03-26T16:31:21.315" v="13"/>
          <ac:spMkLst>
            <pc:docMk/>
            <pc:sldMk cId="947241269" sldId="257"/>
            <ac:spMk id="37" creationId="{BFCF7016-AC99-433F-B943-24C3736E0602}"/>
          </ac:spMkLst>
        </pc:spChg>
        <pc:spChg chg="add">
          <ac:chgData name="Utente guest" userId="5b691ea8f12c9791" providerId="Windows Live" clId="Web-{865B9D57-7355-45E1-963F-D771F99E1969}" dt="2020-03-26T16:34:49.333" v="36"/>
          <ac:spMkLst>
            <pc:docMk/>
            <pc:sldMk cId="947241269" sldId="257"/>
            <ac:spMk id="38" creationId="{9DD60C94-0C9C-47B7-BE88-045235ACCC6A}"/>
          </ac:spMkLst>
        </pc:spChg>
        <pc:spChg chg="add del">
          <ac:chgData name="Utente guest" userId="5b691ea8f12c9791" providerId="Windows Live" clId="Web-{865B9D57-7355-45E1-963F-D771F99E1969}" dt="2020-03-26T16:31:21.315" v="13"/>
          <ac:spMkLst>
            <pc:docMk/>
            <pc:sldMk cId="947241269" sldId="257"/>
            <ac:spMk id="39" creationId="{A03737D1-A930-4E3E-9160-3CD4AEC72AB7}"/>
          </ac:spMkLst>
        </pc:spChg>
        <pc:spChg chg="add del">
          <ac:chgData name="Utente guest" userId="5b691ea8f12c9791" providerId="Windows Live" clId="Web-{865B9D57-7355-45E1-963F-D771F99E1969}" dt="2020-03-26T16:31:21.315" v="13"/>
          <ac:spMkLst>
            <pc:docMk/>
            <pc:sldMk cId="947241269" sldId="257"/>
            <ac:spMk id="41" creationId="{F71CFF33-010E-4E26-A285-83B182982358}"/>
          </ac:spMkLst>
        </pc:spChg>
        <pc:spChg chg="add">
          <ac:chgData name="Utente guest" userId="5b691ea8f12c9791" providerId="Windows Live" clId="Web-{865B9D57-7355-45E1-963F-D771F99E1969}" dt="2020-03-26T16:34:49.333" v="36"/>
          <ac:spMkLst>
            <pc:docMk/>
            <pc:sldMk cId="947241269" sldId="257"/>
            <ac:spMk id="43" creationId="{BFCF7016-AC99-433F-B943-24C3736E0602}"/>
          </ac:spMkLst>
        </pc:spChg>
        <pc:spChg chg="add">
          <ac:chgData name="Utente guest" userId="5b691ea8f12c9791" providerId="Windows Live" clId="Web-{865B9D57-7355-45E1-963F-D771F99E1969}" dt="2020-03-26T16:34:49.333" v="36"/>
          <ac:spMkLst>
            <pc:docMk/>
            <pc:sldMk cId="947241269" sldId="257"/>
            <ac:spMk id="45" creationId="{A03737D1-A930-4E3E-9160-3CD4AEC72AB7}"/>
          </ac:spMkLst>
        </pc:spChg>
        <pc:spChg chg="add">
          <ac:chgData name="Utente guest" userId="5b691ea8f12c9791" providerId="Windows Live" clId="Web-{865B9D57-7355-45E1-963F-D771F99E1969}" dt="2020-03-26T16:34:49.333" v="36"/>
          <ac:spMkLst>
            <pc:docMk/>
            <pc:sldMk cId="947241269" sldId="257"/>
            <ac:spMk id="47" creationId="{F71CFF33-010E-4E26-A285-83B182982358}"/>
          </ac:spMkLst>
        </pc:spChg>
      </pc:sldChg>
      <pc:sldChg chg="addSp delSp modSp new mod setBg modClrScheme delDesignElem chgLayout">
        <pc:chgData name="Utente guest" userId="5b691ea8f12c9791" providerId="Windows Live" clId="Web-{865B9D57-7355-45E1-963F-D771F99E1969}" dt="2020-03-26T17:00:15.834" v="776" actId="20577"/>
        <pc:sldMkLst>
          <pc:docMk/>
          <pc:sldMk cId="1761294076" sldId="257"/>
        </pc:sldMkLst>
        <pc:spChg chg="del mod ord">
          <ac:chgData name="Utente guest" userId="5b691ea8f12c9791" providerId="Windows Live" clId="Web-{865B9D57-7355-45E1-963F-D771F99E1969}" dt="2020-03-26T16:43:36.667" v="189"/>
          <ac:spMkLst>
            <pc:docMk/>
            <pc:sldMk cId="1761294076" sldId="257"/>
            <ac:spMk id="2" creationId="{9EF3D25C-B6C1-4BD1-8315-03B264297E5A}"/>
          </ac:spMkLst>
        </pc:spChg>
        <pc:spChg chg="del mod ord">
          <ac:chgData name="Utente guest" userId="5b691ea8f12c9791" providerId="Windows Live" clId="Web-{865B9D57-7355-45E1-963F-D771F99E1969}" dt="2020-03-26T16:38:41.398" v="102"/>
          <ac:spMkLst>
            <pc:docMk/>
            <pc:sldMk cId="1761294076" sldId="257"/>
            <ac:spMk id="3" creationId="{D6EDAF73-5AAB-4C1F-87AF-0330E8D64853}"/>
          </ac:spMkLst>
        </pc:spChg>
        <pc:spChg chg="del mod ord">
          <ac:chgData name="Utente guest" userId="5b691ea8f12c9791" providerId="Windows Live" clId="Web-{865B9D57-7355-45E1-963F-D771F99E1969}" dt="2020-03-26T16:38:14.679" v="100"/>
          <ac:spMkLst>
            <pc:docMk/>
            <pc:sldMk cId="1761294076" sldId="257"/>
            <ac:spMk id="4" creationId="{5109359E-F44F-4B0E-9F30-77FDA160214B}"/>
          </ac:spMkLst>
        </pc:spChg>
        <pc:spChg chg="add del mod ord">
          <ac:chgData name="Utente guest" userId="5b691ea8f12c9791" providerId="Windows Live" clId="Web-{865B9D57-7355-45E1-963F-D771F99E1969}" dt="2020-03-26T16:38:41.398" v="102"/>
          <ac:spMkLst>
            <pc:docMk/>
            <pc:sldMk cId="1761294076" sldId="257"/>
            <ac:spMk id="5" creationId="{7EED6EC6-CE90-4B98-9E69-571D2A6F3AFD}"/>
          </ac:spMkLst>
        </pc:spChg>
        <pc:spChg chg="add del mod">
          <ac:chgData name="Utente guest" userId="5b691ea8f12c9791" providerId="Windows Live" clId="Web-{865B9D57-7355-45E1-963F-D771F99E1969}" dt="2020-03-26T16:43:40.604" v="190"/>
          <ac:spMkLst>
            <pc:docMk/>
            <pc:sldMk cId="1761294076" sldId="257"/>
            <ac:spMk id="7" creationId="{3C15D930-BA3C-4027-A40A-9DEB7803E4CA}"/>
          </ac:spMkLst>
        </pc:spChg>
        <pc:spChg chg="add del mod ord">
          <ac:chgData name="Utente guest" userId="5b691ea8f12c9791" providerId="Windows Live" clId="Web-{865B9D57-7355-45E1-963F-D771F99E1969}" dt="2020-03-26T16:44:14.542" v="194"/>
          <ac:spMkLst>
            <pc:docMk/>
            <pc:sldMk cId="1761294076" sldId="257"/>
            <ac:spMk id="8" creationId="{45E2E15F-B9C3-4FF6-8FD9-4F4EC6B9A15A}"/>
          </ac:spMkLst>
        </pc:spChg>
        <pc:spChg chg="add del mod ord">
          <ac:chgData name="Utente guest" userId="5b691ea8f12c9791" providerId="Windows Live" clId="Web-{865B9D57-7355-45E1-963F-D771F99E1969}" dt="2020-03-26T16:44:14.542" v="194"/>
          <ac:spMkLst>
            <pc:docMk/>
            <pc:sldMk cId="1761294076" sldId="257"/>
            <ac:spMk id="9" creationId="{1AD5E6D5-5A90-4DD2-A764-7EB583DA0322}"/>
          </ac:spMkLst>
        </pc:spChg>
        <pc:spChg chg="add del">
          <ac:chgData name="Utente guest" userId="5b691ea8f12c9791" providerId="Windows Live" clId="Web-{865B9D57-7355-45E1-963F-D771F99E1969}" dt="2020-03-26T16:43:50.964" v="191"/>
          <ac:spMkLst>
            <pc:docMk/>
            <pc:sldMk cId="1761294076" sldId="257"/>
            <ac:spMk id="10" creationId="{DCF4EB5C-ED25-4675-8255-2F5B12CFFCF0}"/>
          </ac:spMkLst>
        </pc:spChg>
        <pc:spChg chg="add del mod ord">
          <ac:chgData name="Utente guest" userId="5b691ea8f12c9791" providerId="Windows Live" clId="Web-{865B9D57-7355-45E1-963F-D771F99E1969}" dt="2020-03-26T16:44:14.542" v="194"/>
          <ac:spMkLst>
            <pc:docMk/>
            <pc:sldMk cId="1761294076" sldId="257"/>
            <ac:spMk id="11" creationId="{0613E079-9A4C-496D-B7E0-FB1C0B735643}"/>
          </ac:spMkLst>
        </pc:spChg>
        <pc:spChg chg="add del">
          <ac:chgData name="Utente guest" userId="5b691ea8f12c9791" providerId="Windows Live" clId="Web-{865B9D57-7355-45E1-963F-D771F99E1969}" dt="2020-03-26T16:43:50.964" v="191"/>
          <ac:spMkLst>
            <pc:docMk/>
            <pc:sldMk cId="1761294076" sldId="257"/>
            <ac:spMk id="12" creationId="{9514EC6E-A557-42A2-BCDC-3ABFFC5E564D}"/>
          </ac:spMkLst>
        </pc:spChg>
        <pc:spChg chg="add mod">
          <ac:chgData name="Utente guest" userId="5b691ea8f12c9791" providerId="Windows Live" clId="Web-{865B9D57-7355-45E1-963F-D771F99E1969}" dt="2020-03-26T16:44:31.402" v="213" actId="20577"/>
          <ac:spMkLst>
            <pc:docMk/>
            <pc:sldMk cId="1761294076" sldId="257"/>
            <ac:spMk id="13" creationId="{C0ED065D-A8AA-4F38-A908-BF218F3047AB}"/>
          </ac:spMkLst>
        </pc:spChg>
        <pc:spChg chg="add del">
          <ac:chgData name="Utente guest" userId="5b691ea8f12c9791" providerId="Windows Live" clId="Web-{865B9D57-7355-45E1-963F-D771F99E1969}" dt="2020-03-26T16:43:50.964" v="191"/>
          <ac:spMkLst>
            <pc:docMk/>
            <pc:sldMk cId="1761294076" sldId="257"/>
            <ac:spMk id="14" creationId="{905482C9-EB42-4BFE-95BF-7FD661F07657}"/>
          </ac:spMkLst>
        </pc:spChg>
        <pc:spChg chg="add mod ord">
          <ac:chgData name="Utente guest" userId="5b691ea8f12c9791" providerId="Windows Live" clId="Web-{865B9D57-7355-45E1-963F-D771F99E1969}" dt="2020-03-26T16:51:31.547" v="376" actId="20577"/>
          <ac:spMkLst>
            <pc:docMk/>
            <pc:sldMk cId="1761294076" sldId="257"/>
            <ac:spMk id="15" creationId="{E8D65DF6-C7FC-415E-91D7-0160EA785211}"/>
          </ac:spMkLst>
        </pc:spChg>
        <pc:spChg chg="add del">
          <ac:chgData name="Utente guest" userId="5b691ea8f12c9791" providerId="Windows Live" clId="Web-{865B9D57-7355-45E1-963F-D771F99E1969}" dt="2020-03-26T16:43:50.964" v="191"/>
          <ac:spMkLst>
            <pc:docMk/>
            <pc:sldMk cId="1761294076" sldId="257"/>
            <ac:spMk id="16" creationId="{7539E646-A625-4A26-86ED-BD90EDD329F7}"/>
          </ac:spMkLst>
        </pc:spChg>
        <pc:spChg chg="add mod">
          <ac:chgData name="Utente guest" userId="5b691ea8f12c9791" providerId="Windows Live" clId="Web-{865B9D57-7355-45E1-963F-D771F99E1969}" dt="2020-03-26T16:55:54.972" v="578" actId="14100"/>
          <ac:spMkLst>
            <pc:docMk/>
            <pc:sldMk cId="1761294076" sldId="257"/>
            <ac:spMk id="17" creationId="{C62CB864-9827-4A56-BF6E-5F312CD8F45F}"/>
          </ac:spMkLst>
        </pc:spChg>
        <pc:spChg chg="add del">
          <ac:chgData name="Utente guest" userId="5b691ea8f12c9791" providerId="Windows Live" clId="Web-{865B9D57-7355-45E1-963F-D771F99E1969}" dt="2020-03-26T16:43:50.964" v="191"/>
          <ac:spMkLst>
            <pc:docMk/>
            <pc:sldMk cId="1761294076" sldId="257"/>
            <ac:spMk id="18" creationId="{9DD60C94-0C9C-47B7-BE88-045235ACCC6A}"/>
          </ac:spMkLst>
        </pc:spChg>
        <pc:spChg chg="add mod">
          <ac:chgData name="Utente guest" userId="5b691ea8f12c9791" providerId="Windows Live" clId="Web-{865B9D57-7355-45E1-963F-D771F99E1969}" dt="2020-03-26T16:58:48.208" v="762"/>
          <ac:spMkLst>
            <pc:docMk/>
            <pc:sldMk cId="1761294076" sldId="257"/>
            <ac:spMk id="19" creationId="{2C6034A9-F6B8-4A04-904B-864584123B01}"/>
          </ac:spMkLst>
        </pc:spChg>
        <pc:spChg chg="add del">
          <ac:chgData name="Utente guest" userId="5b691ea8f12c9791" providerId="Windows Live" clId="Web-{865B9D57-7355-45E1-963F-D771F99E1969}" dt="2020-03-26T16:43:50.964" v="191"/>
          <ac:spMkLst>
            <pc:docMk/>
            <pc:sldMk cId="1761294076" sldId="257"/>
            <ac:spMk id="20" creationId="{BFCF7016-AC99-433F-B943-24C3736E0602}"/>
          </ac:spMkLst>
        </pc:spChg>
        <pc:spChg chg="add mod">
          <ac:chgData name="Utente guest" userId="5b691ea8f12c9791" providerId="Windows Live" clId="Web-{865B9D57-7355-45E1-963F-D771F99E1969}" dt="2020-03-26T16:58:44.067" v="761"/>
          <ac:spMkLst>
            <pc:docMk/>
            <pc:sldMk cId="1761294076" sldId="257"/>
            <ac:spMk id="21" creationId="{714215B2-6525-42F5-9358-0178DC69CE71}"/>
          </ac:spMkLst>
        </pc:spChg>
        <pc:spChg chg="add del">
          <ac:chgData name="Utente guest" userId="5b691ea8f12c9791" providerId="Windows Live" clId="Web-{865B9D57-7355-45E1-963F-D771F99E1969}" dt="2020-03-26T16:43:50.964" v="191"/>
          <ac:spMkLst>
            <pc:docMk/>
            <pc:sldMk cId="1761294076" sldId="257"/>
            <ac:spMk id="22" creationId="{A03737D1-A930-4E3E-9160-3CD4AEC72AB7}"/>
          </ac:spMkLst>
        </pc:spChg>
        <pc:spChg chg="add mod">
          <ac:chgData name="Utente guest" userId="5b691ea8f12c9791" providerId="Windows Live" clId="Web-{865B9D57-7355-45E1-963F-D771F99E1969}" dt="2020-03-26T16:58:37.739" v="760"/>
          <ac:spMkLst>
            <pc:docMk/>
            <pc:sldMk cId="1761294076" sldId="257"/>
            <ac:spMk id="23" creationId="{B5F870D5-BEEA-4CB4-BA38-E53F219AAC02}"/>
          </ac:spMkLst>
        </pc:spChg>
        <pc:spChg chg="add del">
          <ac:chgData name="Utente guest" userId="5b691ea8f12c9791" providerId="Windows Live" clId="Web-{865B9D57-7355-45E1-963F-D771F99E1969}" dt="2020-03-26T16:43:50.964" v="191"/>
          <ac:spMkLst>
            <pc:docMk/>
            <pc:sldMk cId="1761294076" sldId="257"/>
            <ac:spMk id="24" creationId="{F71CFF33-010E-4E26-A285-83B182982358}"/>
          </ac:spMkLst>
        </pc:spChg>
        <pc:spChg chg="add mod">
          <ac:chgData name="Utente guest" userId="5b691ea8f12c9791" providerId="Windows Live" clId="Web-{865B9D57-7355-45E1-963F-D771F99E1969}" dt="2020-03-26T17:00:15.834" v="776" actId="20577"/>
          <ac:spMkLst>
            <pc:docMk/>
            <pc:sldMk cId="1761294076" sldId="257"/>
            <ac:spMk id="25" creationId="{2448280A-12AA-4BA4-8EAA-64607B2CBEFF}"/>
          </ac:spMkLst>
        </pc:spChg>
      </pc:sldChg>
      <pc:sldMasterChg chg="del delSldLayout">
        <pc:chgData name="Utente guest" userId="5b691ea8f12c9791" providerId="Windows Live" clId="Web-{865B9D57-7355-45E1-963F-D771F99E1969}" dt="2020-03-26T16:29:39.204" v="0"/>
        <pc:sldMasterMkLst>
          <pc:docMk/>
          <pc:sldMasterMk cId="1801931499" sldId="2147483648"/>
        </pc:sldMasterMkLst>
        <pc:sldLayoutChg chg="del">
          <pc:chgData name="Utente guest" userId="5b691ea8f12c9791" providerId="Windows Live" clId="Web-{865B9D57-7355-45E1-963F-D771F99E1969}" dt="2020-03-26T16:29:39.204" v="0"/>
          <pc:sldLayoutMkLst>
            <pc:docMk/>
            <pc:sldMasterMk cId="1801931499" sldId="2147483648"/>
            <pc:sldLayoutMk cId="3186192645" sldId="2147483649"/>
          </pc:sldLayoutMkLst>
        </pc:sldLayoutChg>
        <pc:sldLayoutChg chg="del">
          <pc:chgData name="Utente guest" userId="5b691ea8f12c9791" providerId="Windows Live" clId="Web-{865B9D57-7355-45E1-963F-D771F99E1969}" dt="2020-03-26T16:29:39.204" v="0"/>
          <pc:sldLayoutMkLst>
            <pc:docMk/>
            <pc:sldMasterMk cId="1801931499" sldId="2147483648"/>
            <pc:sldLayoutMk cId="126318104" sldId="2147483650"/>
          </pc:sldLayoutMkLst>
        </pc:sldLayoutChg>
        <pc:sldLayoutChg chg="del">
          <pc:chgData name="Utente guest" userId="5b691ea8f12c9791" providerId="Windows Live" clId="Web-{865B9D57-7355-45E1-963F-D771F99E1969}" dt="2020-03-26T16:29:39.204" v="0"/>
          <pc:sldLayoutMkLst>
            <pc:docMk/>
            <pc:sldMasterMk cId="1801931499" sldId="2147483648"/>
            <pc:sldLayoutMk cId="3577393581" sldId="2147483651"/>
          </pc:sldLayoutMkLst>
        </pc:sldLayoutChg>
        <pc:sldLayoutChg chg="del">
          <pc:chgData name="Utente guest" userId="5b691ea8f12c9791" providerId="Windows Live" clId="Web-{865B9D57-7355-45E1-963F-D771F99E1969}" dt="2020-03-26T16:29:39.204" v="0"/>
          <pc:sldLayoutMkLst>
            <pc:docMk/>
            <pc:sldMasterMk cId="1801931499" sldId="2147483648"/>
            <pc:sldLayoutMk cId="1284089777" sldId="2147483652"/>
          </pc:sldLayoutMkLst>
        </pc:sldLayoutChg>
        <pc:sldLayoutChg chg="del">
          <pc:chgData name="Utente guest" userId="5b691ea8f12c9791" providerId="Windows Live" clId="Web-{865B9D57-7355-45E1-963F-D771F99E1969}" dt="2020-03-26T16:29:39.204" v="0"/>
          <pc:sldLayoutMkLst>
            <pc:docMk/>
            <pc:sldMasterMk cId="1801931499" sldId="2147483648"/>
            <pc:sldLayoutMk cId="2747982985" sldId="2147483653"/>
          </pc:sldLayoutMkLst>
        </pc:sldLayoutChg>
        <pc:sldLayoutChg chg="del">
          <pc:chgData name="Utente guest" userId="5b691ea8f12c9791" providerId="Windows Live" clId="Web-{865B9D57-7355-45E1-963F-D771F99E1969}" dt="2020-03-26T16:29:39.204" v="0"/>
          <pc:sldLayoutMkLst>
            <pc:docMk/>
            <pc:sldMasterMk cId="1801931499" sldId="2147483648"/>
            <pc:sldLayoutMk cId="331782546" sldId="2147483654"/>
          </pc:sldLayoutMkLst>
        </pc:sldLayoutChg>
        <pc:sldLayoutChg chg="del">
          <pc:chgData name="Utente guest" userId="5b691ea8f12c9791" providerId="Windows Live" clId="Web-{865B9D57-7355-45E1-963F-D771F99E1969}" dt="2020-03-26T16:29:39.204" v="0"/>
          <pc:sldLayoutMkLst>
            <pc:docMk/>
            <pc:sldMasterMk cId="1801931499" sldId="2147483648"/>
            <pc:sldLayoutMk cId="1894095149" sldId="2147483655"/>
          </pc:sldLayoutMkLst>
        </pc:sldLayoutChg>
        <pc:sldLayoutChg chg="del">
          <pc:chgData name="Utente guest" userId="5b691ea8f12c9791" providerId="Windows Live" clId="Web-{865B9D57-7355-45E1-963F-D771F99E1969}" dt="2020-03-26T16:29:39.204" v="0"/>
          <pc:sldLayoutMkLst>
            <pc:docMk/>
            <pc:sldMasterMk cId="1801931499" sldId="2147483648"/>
            <pc:sldLayoutMk cId="2365816325" sldId="2147483656"/>
          </pc:sldLayoutMkLst>
        </pc:sldLayoutChg>
        <pc:sldLayoutChg chg="del">
          <pc:chgData name="Utente guest" userId="5b691ea8f12c9791" providerId="Windows Live" clId="Web-{865B9D57-7355-45E1-963F-D771F99E1969}" dt="2020-03-26T16:29:39.204" v="0"/>
          <pc:sldLayoutMkLst>
            <pc:docMk/>
            <pc:sldMasterMk cId="1801931499" sldId="2147483648"/>
            <pc:sldLayoutMk cId="1688576698" sldId="2147483657"/>
          </pc:sldLayoutMkLst>
        </pc:sldLayoutChg>
        <pc:sldLayoutChg chg="del">
          <pc:chgData name="Utente guest" userId="5b691ea8f12c9791" providerId="Windows Live" clId="Web-{865B9D57-7355-45E1-963F-D771F99E1969}" dt="2020-03-26T16:29:39.204" v="0"/>
          <pc:sldLayoutMkLst>
            <pc:docMk/>
            <pc:sldMasterMk cId="1801931499" sldId="2147483648"/>
            <pc:sldLayoutMk cId="3424469029" sldId="2147483658"/>
          </pc:sldLayoutMkLst>
        </pc:sldLayoutChg>
        <pc:sldLayoutChg chg="del">
          <pc:chgData name="Utente guest" userId="5b691ea8f12c9791" providerId="Windows Live" clId="Web-{865B9D57-7355-45E1-963F-D771F99E1969}" dt="2020-03-26T16:29:39.204" v="0"/>
          <pc:sldLayoutMkLst>
            <pc:docMk/>
            <pc:sldMasterMk cId="1801931499" sldId="2147483648"/>
            <pc:sldLayoutMk cId="1026842362" sldId="2147483659"/>
          </pc:sldLayoutMkLst>
        </pc:sldLayoutChg>
      </pc:sldMasterChg>
      <pc:sldMasterChg chg="add del addSldLayout delSldLayout modSldLayout">
        <pc:chgData name="Utente guest" userId="5b691ea8f12c9791" providerId="Windows Live" clId="Web-{865B9D57-7355-45E1-963F-D771F99E1969}" dt="2020-03-26T16:29:54.767" v="1"/>
        <pc:sldMasterMkLst>
          <pc:docMk/>
          <pc:sldMasterMk cId="1863705140" sldId="2147483660"/>
        </pc:sldMasterMkLst>
        <pc:sldLayoutChg chg="add del mod replId">
          <pc:chgData name="Utente guest" userId="5b691ea8f12c9791" providerId="Windows Live" clId="Web-{865B9D57-7355-45E1-963F-D771F99E1969}" dt="2020-03-26T16:29:54.767" v="1"/>
          <pc:sldLayoutMkLst>
            <pc:docMk/>
            <pc:sldMasterMk cId="1863705140" sldId="2147483660"/>
            <pc:sldLayoutMk cId="1223491411" sldId="2147483661"/>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3470247057" sldId="2147483662"/>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3100306830" sldId="2147483663"/>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3186620265" sldId="2147483664"/>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994910789" sldId="2147483665"/>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2133517572" sldId="2147483666"/>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3080908617" sldId="2147483667"/>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2299819206" sldId="2147483668"/>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3966613588" sldId="2147483669"/>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3558887052" sldId="2147483670"/>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2703043106" sldId="2147483671"/>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3846131360" sldId="2147483672"/>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1661234592" sldId="2147483673"/>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102996324" sldId="2147483674"/>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2535496729" sldId="2147483675"/>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3193346622" sldId="2147483676"/>
          </pc:sldLayoutMkLst>
        </pc:sldLayoutChg>
        <pc:sldLayoutChg chg="add del mod replId">
          <pc:chgData name="Utente guest" userId="5b691ea8f12c9791" providerId="Windows Live" clId="Web-{865B9D57-7355-45E1-963F-D771F99E1969}" dt="2020-03-26T16:29:54.767" v="1"/>
          <pc:sldLayoutMkLst>
            <pc:docMk/>
            <pc:sldMasterMk cId="1863705140" sldId="2147483660"/>
            <pc:sldLayoutMk cId="1181152996" sldId="2147483677"/>
          </pc:sldLayoutMkLst>
        </pc:sldLayoutChg>
      </pc:sldMasterChg>
      <pc:sldMasterChg chg="add del addSldLayout delSldLayout modSldLayout">
        <pc:chgData name="Utente guest" userId="5b691ea8f12c9791" providerId="Windows Live" clId="Web-{865B9D57-7355-45E1-963F-D771F99E1969}" dt="2020-03-26T16:30:16.283" v="6"/>
        <pc:sldMasterMkLst>
          <pc:docMk/>
          <pc:sldMasterMk cId="820133391" sldId="2147483678"/>
        </pc:sldMasterMkLst>
        <pc:sldLayoutChg chg="add del mod replId">
          <pc:chgData name="Utente guest" userId="5b691ea8f12c9791" providerId="Windows Live" clId="Web-{865B9D57-7355-45E1-963F-D771F99E1969}" dt="2020-03-26T16:30:16.283" v="6"/>
          <pc:sldLayoutMkLst>
            <pc:docMk/>
            <pc:sldMasterMk cId="820133391" sldId="2147483678"/>
            <pc:sldLayoutMk cId="1391773333" sldId="2147483679"/>
          </pc:sldLayoutMkLst>
        </pc:sldLayoutChg>
        <pc:sldLayoutChg chg="add del mod replId">
          <pc:chgData name="Utente guest" userId="5b691ea8f12c9791" providerId="Windows Live" clId="Web-{865B9D57-7355-45E1-963F-D771F99E1969}" dt="2020-03-26T16:30:16.283" v="6"/>
          <pc:sldLayoutMkLst>
            <pc:docMk/>
            <pc:sldMasterMk cId="820133391" sldId="2147483678"/>
            <pc:sldLayoutMk cId="196653964" sldId="2147483680"/>
          </pc:sldLayoutMkLst>
        </pc:sldLayoutChg>
        <pc:sldLayoutChg chg="add del mod replId">
          <pc:chgData name="Utente guest" userId="5b691ea8f12c9791" providerId="Windows Live" clId="Web-{865B9D57-7355-45E1-963F-D771F99E1969}" dt="2020-03-26T16:30:16.283" v="6"/>
          <pc:sldLayoutMkLst>
            <pc:docMk/>
            <pc:sldMasterMk cId="820133391" sldId="2147483678"/>
            <pc:sldLayoutMk cId="2398612261" sldId="2147483681"/>
          </pc:sldLayoutMkLst>
        </pc:sldLayoutChg>
        <pc:sldLayoutChg chg="add del mod replId">
          <pc:chgData name="Utente guest" userId="5b691ea8f12c9791" providerId="Windows Live" clId="Web-{865B9D57-7355-45E1-963F-D771F99E1969}" dt="2020-03-26T16:30:16.283" v="6"/>
          <pc:sldLayoutMkLst>
            <pc:docMk/>
            <pc:sldMasterMk cId="820133391" sldId="2147483678"/>
            <pc:sldLayoutMk cId="2004532847" sldId="2147483682"/>
          </pc:sldLayoutMkLst>
        </pc:sldLayoutChg>
        <pc:sldLayoutChg chg="add del mod replId">
          <pc:chgData name="Utente guest" userId="5b691ea8f12c9791" providerId="Windows Live" clId="Web-{865B9D57-7355-45E1-963F-D771F99E1969}" dt="2020-03-26T16:30:16.283" v="6"/>
          <pc:sldLayoutMkLst>
            <pc:docMk/>
            <pc:sldMasterMk cId="820133391" sldId="2147483678"/>
            <pc:sldLayoutMk cId="1593862699" sldId="2147483683"/>
          </pc:sldLayoutMkLst>
        </pc:sldLayoutChg>
        <pc:sldLayoutChg chg="add del mod replId">
          <pc:chgData name="Utente guest" userId="5b691ea8f12c9791" providerId="Windows Live" clId="Web-{865B9D57-7355-45E1-963F-D771F99E1969}" dt="2020-03-26T16:30:16.283" v="6"/>
          <pc:sldLayoutMkLst>
            <pc:docMk/>
            <pc:sldMasterMk cId="820133391" sldId="2147483678"/>
            <pc:sldLayoutMk cId="3014253432" sldId="2147483684"/>
          </pc:sldLayoutMkLst>
        </pc:sldLayoutChg>
        <pc:sldLayoutChg chg="add del mod replId">
          <pc:chgData name="Utente guest" userId="5b691ea8f12c9791" providerId="Windows Live" clId="Web-{865B9D57-7355-45E1-963F-D771F99E1969}" dt="2020-03-26T16:30:16.283" v="6"/>
          <pc:sldLayoutMkLst>
            <pc:docMk/>
            <pc:sldMasterMk cId="820133391" sldId="2147483678"/>
            <pc:sldLayoutMk cId="1380186908" sldId="2147483685"/>
          </pc:sldLayoutMkLst>
        </pc:sldLayoutChg>
        <pc:sldLayoutChg chg="add del mod replId">
          <pc:chgData name="Utente guest" userId="5b691ea8f12c9791" providerId="Windows Live" clId="Web-{865B9D57-7355-45E1-963F-D771F99E1969}" dt="2020-03-26T16:30:16.283" v="6"/>
          <pc:sldLayoutMkLst>
            <pc:docMk/>
            <pc:sldMasterMk cId="820133391" sldId="2147483678"/>
            <pc:sldLayoutMk cId="4034735504" sldId="2147483686"/>
          </pc:sldLayoutMkLst>
        </pc:sldLayoutChg>
        <pc:sldLayoutChg chg="add del mod replId">
          <pc:chgData name="Utente guest" userId="5b691ea8f12c9791" providerId="Windows Live" clId="Web-{865B9D57-7355-45E1-963F-D771F99E1969}" dt="2020-03-26T16:30:16.283" v="6"/>
          <pc:sldLayoutMkLst>
            <pc:docMk/>
            <pc:sldMasterMk cId="820133391" sldId="2147483678"/>
            <pc:sldLayoutMk cId="3090651427" sldId="2147483687"/>
          </pc:sldLayoutMkLst>
        </pc:sldLayoutChg>
        <pc:sldLayoutChg chg="add del mod replId">
          <pc:chgData name="Utente guest" userId="5b691ea8f12c9791" providerId="Windows Live" clId="Web-{865B9D57-7355-45E1-963F-D771F99E1969}" dt="2020-03-26T16:30:16.283" v="6"/>
          <pc:sldLayoutMkLst>
            <pc:docMk/>
            <pc:sldMasterMk cId="820133391" sldId="2147483678"/>
            <pc:sldLayoutMk cId="1863811144" sldId="2147483688"/>
          </pc:sldLayoutMkLst>
        </pc:sldLayoutChg>
        <pc:sldLayoutChg chg="add del mod replId">
          <pc:chgData name="Utente guest" userId="5b691ea8f12c9791" providerId="Windows Live" clId="Web-{865B9D57-7355-45E1-963F-D771F99E1969}" dt="2020-03-26T16:30:16.283" v="6"/>
          <pc:sldLayoutMkLst>
            <pc:docMk/>
            <pc:sldMasterMk cId="820133391" sldId="2147483678"/>
            <pc:sldLayoutMk cId="3124263222" sldId="2147483689"/>
          </pc:sldLayoutMkLst>
        </pc:sldLayoutChg>
      </pc:sldMasterChg>
      <pc:sldMasterChg chg="add del addSldLayout delSldLayout">
        <pc:chgData name="Utente guest" userId="5b691ea8f12c9791" providerId="Windows Live" clId="Web-{865B9D57-7355-45E1-963F-D771F99E1969}" dt="2020-03-26T16:30:16.283" v="6"/>
        <pc:sldMasterMkLst>
          <pc:docMk/>
          <pc:sldMasterMk cId="3870306516" sldId="2147483703"/>
        </pc:sldMasterMkLst>
        <pc:sldLayoutChg chg="add del">
          <pc:chgData name="Utente guest" userId="5b691ea8f12c9791" providerId="Windows Live" clId="Web-{865B9D57-7355-45E1-963F-D771F99E1969}" dt="2020-03-26T16:30:16.283" v="6"/>
          <pc:sldLayoutMkLst>
            <pc:docMk/>
            <pc:sldMasterMk cId="3870306516" sldId="2147483703"/>
            <pc:sldLayoutMk cId="1646673360" sldId="2147483692"/>
          </pc:sldLayoutMkLst>
        </pc:sldLayoutChg>
        <pc:sldLayoutChg chg="add del">
          <pc:chgData name="Utente guest" userId="5b691ea8f12c9791" providerId="Windows Live" clId="Web-{865B9D57-7355-45E1-963F-D771F99E1969}" dt="2020-03-26T16:30:16.283" v="6"/>
          <pc:sldLayoutMkLst>
            <pc:docMk/>
            <pc:sldMasterMk cId="3870306516" sldId="2147483703"/>
            <pc:sldLayoutMk cId="2712042101" sldId="2147483693"/>
          </pc:sldLayoutMkLst>
        </pc:sldLayoutChg>
        <pc:sldLayoutChg chg="add del">
          <pc:chgData name="Utente guest" userId="5b691ea8f12c9791" providerId="Windows Live" clId="Web-{865B9D57-7355-45E1-963F-D771F99E1969}" dt="2020-03-26T16:30:16.283" v="6"/>
          <pc:sldLayoutMkLst>
            <pc:docMk/>
            <pc:sldMasterMk cId="3870306516" sldId="2147483703"/>
            <pc:sldLayoutMk cId="793939258" sldId="2147483694"/>
          </pc:sldLayoutMkLst>
        </pc:sldLayoutChg>
        <pc:sldLayoutChg chg="add del">
          <pc:chgData name="Utente guest" userId="5b691ea8f12c9791" providerId="Windows Live" clId="Web-{865B9D57-7355-45E1-963F-D771F99E1969}" dt="2020-03-26T16:30:16.283" v="6"/>
          <pc:sldLayoutMkLst>
            <pc:docMk/>
            <pc:sldMasterMk cId="3870306516" sldId="2147483703"/>
            <pc:sldLayoutMk cId="3990736349" sldId="2147483695"/>
          </pc:sldLayoutMkLst>
        </pc:sldLayoutChg>
        <pc:sldLayoutChg chg="add del">
          <pc:chgData name="Utente guest" userId="5b691ea8f12c9791" providerId="Windows Live" clId="Web-{865B9D57-7355-45E1-963F-D771F99E1969}" dt="2020-03-26T16:30:16.283" v="6"/>
          <pc:sldLayoutMkLst>
            <pc:docMk/>
            <pc:sldMasterMk cId="3870306516" sldId="2147483703"/>
            <pc:sldLayoutMk cId="399461509" sldId="2147483696"/>
          </pc:sldLayoutMkLst>
        </pc:sldLayoutChg>
        <pc:sldLayoutChg chg="add del">
          <pc:chgData name="Utente guest" userId="5b691ea8f12c9791" providerId="Windows Live" clId="Web-{865B9D57-7355-45E1-963F-D771F99E1969}" dt="2020-03-26T16:30:16.283" v="6"/>
          <pc:sldLayoutMkLst>
            <pc:docMk/>
            <pc:sldMasterMk cId="3870306516" sldId="2147483703"/>
            <pc:sldLayoutMk cId="4215550427" sldId="2147483697"/>
          </pc:sldLayoutMkLst>
        </pc:sldLayoutChg>
        <pc:sldLayoutChg chg="add del">
          <pc:chgData name="Utente guest" userId="5b691ea8f12c9791" providerId="Windows Live" clId="Web-{865B9D57-7355-45E1-963F-D771F99E1969}" dt="2020-03-26T16:30:16.283" v="6"/>
          <pc:sldLayoutMkLst>
            <pc:docMk/>
            <pc:sldMasterMk cId="3870306516" sldId="2147483703"/>
            <pc:sldLayoutMk cId="890449212" sldId="2147483698"/>
          </pc:sldLayoutMkLst>
        </pc:sldLayoutChg>
        <pc:sldLayoutChg chg="add del">
          <pc:chgData name="Utente guest" userId="5b691ea8f12c9791" providerId="Windows Live" clId="Web-{865B9D57-7355-45E1-963F-D771F99E1969}" dt="2020-03-26T16:30:16.283" v="6"/>
          <pc:sldLayoutMkLst>
            <pc:docMk/>
            <pc:sldMasterMk cId="3870306516" sldId="2147483703"/>
            <pc:sldLayoutMk cId="2838355026" sldId="2147483699"/>
          </pc:sldLayoutMkLst>
        </pc:sldLayoutChg>
        <pc:sldLayoutChg chg="add del">
          <pc:chgData name="Utente guest" userId="5b691ea8f12c9791" providerId="Windows Live" clId="Web-{865B9D57-7355-45E1-963F-D771F99E1969}" dt="2020-03-26T16:30:16.283" v="6"/>
          <pc:sldLayoutMkLst>
            <pc:docMk/>
            <pc:sldMasterMk cId="3870306516" sldId="2147483703"/>
            <pc:sldLayoutMk cId="991981597" sldId="2147483700"/>
          </pc:sldLayoutMkLst>
        </pc:sldLayoutChg>
        <pc:sldLayoutChg chg="add del">
          <pc:chgData name="Utente guest" userId="5b691ea8f12c9791" providerId="Windows Live" clId="Web-{865B9D57-7355-45E1-963F-D771F99E1969}" dt="2020-03-26T16:30:16.283" v="6"/>
          <pc:sldLayoutMkLst>
            <pc:docMk/>
            <pc:sldMasterMk cId="3870306516" sldId="2147483703"/>
            <pc:sldLayoutMk cId="1602725610" sldId="2147483701"/>
          </pc:sldLayoutMkLst>
        </pc:sldLayoutChg>
        <pc:sldLayoutChg chg="add del">
          <pc:chgData name="Utente guest" userId="5b691ea8f12c9791" providerId="Windows Live" clId="Web-{865B9D57-7355-45E1-963F-D771F99E1969}" dt="2020-03-26T16:30:16.283" v="6"/>
          <pc:sldLayoutMkLst>
            <pc:docMk/>
            <pc:sldMasterMk cId="3870306516" sldId="2147483703"/>
            <pc:sldLayoutMk cId="2032994384" sldId="2147483702"/>
          </pc:sldLayoutMkLst>
        </pc:sldLayoutChg>
      </pc:sldMasterChg>
      <pc:sldMasterChg chg="add del addSldLayout delSldLayout">
        <pc:chgData name="Utente guest" userId="5b691ea8f12c9791" providerId="Windows Live" clId="Web-{865B9D57-7355-45E1-963F-D771F99E1969}" dt="2020-03-26T16:30:16.189" v="5"/>
        <pc:sldMasterMkLst>
          <pc:docMk/>
          <pc:sldMasterMk cId="769859015" sldId="2147483722"/>
        </pc:sldMasterMkLst>
        <pc:sldLayoutChg chg="add del">
          <pc:chgData name="Utente guest" userId="5b691ea8f12c9791" providerId="Windows Live" clId="Web-{865B9D57-7355-45E1-963F-D771F99E1969}" dt="2020-03-26T16:30:16.189" v="5"/>
          <pc:sldLayoutMkLst>
            <pc:docMk/>
            <pc:sldMasterMk cId="769859015" sldId="2147483722"/>
            <pc:sldLayoutMk cId="3170208352" sldId="2147483705"/>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800474082" sldId="2147483706"/>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3149263853" sldId="2147483707"/>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1924722368" sldId="2147483708"/>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2024889669" sldId="2147483709"/>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610905134" sldId="2147483710"/>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3285167121" sldId="2147483711"/>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3960052875" sldId="2147483712"/>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989772853" sldId="2147483713"/>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2698923264" sldId="2147483714"/>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2462900353" sldId="2147483715"/>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2830612915" sldId="2147483716"/>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1070413781" sldId="2147483717"/>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4122359447" sldId="2147483718"/>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3785527462" sldId="2147483719"/>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278713289" sldId="2147483720"/>
          </pc:sldLayoutMkLst>
        </pc:sldLayoutChg>
        <pc:sldLayoutChg chg="add del">
          <pc:chgData name="Utente guest" userId="5b691ea8f12c9791" providerId="Windows Live" clId="Web-{865B9D57-7355-45E1-963F-D771F99E1969}" dt="2020-03-26T16:30:16.189" v="5"/>
          <pc:sldLayoutMkLst>
            <pc:docMk/>
            <pc:sldMasterMk cId="769859015" sldId="2147483722"/>
            <pc:sldLayoutMk cId="3973655807" sldId="2147483721"/>
          </pc:sldLayoutMkLst>
        </pc:sldLayoutChg>
      </pc:sldMasterChg>
    </pc:docChg>
  </pc:docChgLst>
  <pc:docChgLst>
    <pc:chgData name="Utente guest" userId="5b691ea8f12c9791" providerId="Windows Live" clId="Web-{5A5F6356-88EF-4EDA-A3DC-09622DA41565}"/>
    <pc:docChg chg="addSld delSld modSld sldOrd">
      <pc:chgData name="Utente guest" userId="5b691ea8f12c9791" providerId="Windows Live" clId="Web-{5A5F6356-88EF-4EDA-A3DC-09622DA41565}" dt="2020-04-05T14:52:30.282" v="748" actId="14100"/>
      <pc:docMkLst>
        <pc:docMk/>
      </pc:docMkLst>
      <pc:sldChg chg="addSp delSp modSp ord">
        <pc:chgData name="Utente guest" userId="5b691ea8f12c9791" providerId="Windows Live" clId="Web-{5A5F6356-88EF-4EDA-A3DC-09622DA41565}" dt="2020-04-05T14:37:15.917" v="2"/>
        <pc:sldMkLst>
          <pc:docMk/>
          <pc:sldMk cId="3962583941" sldId="256"/>
        </pc:sldMkLst>
        <pc:spChg chg="del">
          <ac:chgData name="Utente guest" userId="5b691ea8f12c9791" providerId="Windows Live" clId="Web-{5A5F6356-88EF-4EDA-A3DC-09622DA41565}" dt="2020-04-05T14:36:51.480" v="0"/>
          <ac:spMkLst>
            <pc:docMk/>
            <pc:sldMk cId="3962583941" sldId="256"/>
            <ac:spMk id="2" creationId="{00000000-0000-0000-0000-000000000000}"/>
          </ac:spMkLst>
        </pc:spChg>
        <pc:spChg chg="add mod">
          <ac:chgData name="Utente guest" userId="5b691ea8f12c9791" providerId="Windows Live" clId="Web-{5A5F6356-88EF-4EDA-A3DC-09622DA41565}" dt="2020-04-05T14:36:51.480" v="0"/>
          <ac:spMkLst>
            <pc:docMk/>
            <pc:sldMk cId="3962583941" sldId="256"/>
            <ac:spMk id="4" creationId="{0D30C838-F5B6-4264-AA1E-4EFC650597C0}"/>
          </ac:spMkLst>
        </pc:spChg>
      </pc:sldChg>
      <pc:sldChg chg="del">
        <pc:chgData name="Utente guest" userId="5b691ea8f12c9791" providerId="Windows Live" clId="Web-{5A5F6356-88EF-4EDA-A3DC-09622DA41565}" dt="2020-04-05T14:49:25.250" v="697"/>
        <pc:sldMkLst>
          <pc:docMk/>
          <pc:sldMk cId="3901073403" sldId="259"/>
        </pc:sldMkLst>
      </pc:sldChg>
      <pc:sldChg chg="addSp delSp modSp new mod ord setBg modClrScheme chgLayout">
        <pc:chgData name="Utente guest" userId="5b691ea8f12c9791" providerId="Windows Live" clId="Web-{5A5F6356-88EF-4EDA-A3DC-09622DA41565}" dt="2020-04-05T14:52:30.282" v="748" actId="14100"/>
        <pc:sldMkLst>
          <pc:docMk/>
          <pc:sldMk cId="2025586428" sldId="260"/>
        </pc:sldMkLst>
        <pc:spChg chg="add del mod ord">
          <ac:chgData name="Utente guest" userId="5b691ea8f12c9791" providerId="Windows Live" clId="Web-{5A5F6356-88EF-4EDA-A3DC-09622DA41565}" dt="2020-04-05T14:39:40.825" v="36"/>
          <ac:spMkLst>
            <pc:docMk/>
            <pc:sldMk cId="2025586428" sldId="260"/>
            <ac:spMk id="2" creationId="{827F87FE-ED44-4C0D-8222-D3C33A873E43}"/>
          </ac:spMkLst>
        </pc:spChg>
        <pc:spChg chg="add del mod ord">
          <ac:chgData name="Utente guest" userId="5b691ea8f12c9791" providerId="Windows Live" clId="Web-{5A5F6356-88EF-4EDA-A3DC-09622DA41565}" dt="2020-04-05T14:38:07.480" v="10"/>
          <ac:spMkLst>
            <pc:docMk/>
            <pc:sldMk cId="2025586428" sldId="260"/>
            <ac:spMk id="3" creationId="{9D470BED-D975-4B62-84E2-3C8C6EDABB11}"/>
          </ac:spMkLst>
        </pc:spChg>
        <pc:spChg chg="add del mod ord">
          <ac:chgData name="Utente guest" userId="5b691ea8f12c9791" providerId="Windows Live" clId="Web-{5A5F6356-88EF-4EDA-A3DC-09622DA41565}" dt="2020-04-05T14:38:07.480" v="10"/>
          <ac:spMkLst>
            <pc:docMk/>
            <pc:sldMk cId="2025586428" sldId="260"/>
            <ac:spMk id="4" creationId="{0EBF0F1C-3131-42A6-918D-3DE3E12290C4}"/>
          </ac:spMkLst>
        </pc:spChg>
        <pc:spChg chg="add del mod ord">
          <ac:chgData name="Utente guest" userId="5b691ea8f12c9791" providerId="Windows Live" clId="Web-{5A5F6356-88EF-4EDA-A3DC-09622DA41565}" dt="2020-04-05T14:38:07.480" v="10"/>
          <ac:spMkLst>
            <pc:docMk/>
            <pc:sldMk cId="2025586428" sldId="260"/>
            <ac:spMk id="5" creationId="{9E8FAF5B-7200-464E-9500-E647119FB2CE}"/>
          </ac:spMkLst>
        </pc:spChg>
        <pc:spChg chg="add del mod">
          <ac:chgData name="Utente guest" userId="5b691ea8f12c9791" providerId="Windows Live" clId="Web-{5A5F6356-88EF-4EDA-A3DC-09622DA41565}" dt="2020-04-05T14:39:48.606" v="40"/>
          <ac:spMkLst>
            <pc:docMk/>
            <pc:sldMk cId="2025586428" sldId="260"/>
            <ac:spMk id="6" creationId="{43D611F9-577A-4D82-A5C7-23E2DB73424D}"/>
          </ac:spMkLst>
        </pc:spChg>
        <pc:spChg chg="add del mod ord">
          <ac:chgData name="Utente guest" userId="5b691ea8f12c9791" providerId="Windows Live" clId="Web-{5A5F6356-88EF-4EDA-A3DC-09622DA41565}" dt="2020-04-05T14:39:08.887" v="30"/>
          <ac:spMkLst>
            <pc:docMk/>
            <pc:sldMk cId="2025586428" sldId="260"/>
            <ac:spMk id="7" creationId="{D048617B-8A4E-423E-A78B-DA8DA57BB5C5}"/>
          </ac:spMkLst>
        </pc:spChg>
        <pc:spChg chg="add del">
          <ac:chgData name="Utente guest" userId="5b691ea8f12c9791" providerId="Windows Live" clId="Web-{5A5F6356-88EF-4EDA-A3DC-09622DA41565}" dt="2020-04-05T14:39:32.607" v="34"/>
          <ac:spMkLst>
            <pc:docMk/>
            <pc:sldMk cId="2025586428" sldId="260"/>
            <ac:spMk id="8" creationId="{DCF4EB5C-ED25-4675-8255-2F5B12CFFCF0}"/>
          </ac:spMkLst>
        </pc:spChg>
        <pc:spChg chg="add del">
          <ac:chgData name="Utente guest" userId="5b691ea8f12c9791" providerId="Windows Live" clId="Web-{5A5F6356-88EF-4EDA-A3DC-09622DA41565}" dt="2020-04-05T14:39:32.607" v="34"/>
          <ac:spMkLst>
            <pc:docMk/>
            <pc:sldMk cId="2025586428" sldId="260"/>
            <ac:spMk id="9" creationId="{9514EC6E-A557-42A2-BCDC-3ABFFC5E564D}"/>
          </ac:spMkLst>
        </pc:spChg>
        <pc:spChg chg="add del">
          <ac:chgData name="Utente guest" userId="5b691ea8f12c9791" providerId="Windows Live" clId="Web-{5A5F6356-88EF-4EDA-A3DC-09622DA41565}" dt="2020-04-05T14:39:32.607" v="34"/>
          <ac:spMkLst>
            <pc:docMk/>
            <pc:sldMk cId="2025586428" sldId="260"/>
            <ac:spMk id="10" creationId="{905482C9-EB42-4BFE-95BF-7FD661F07657}"/>
          </ac:spMkLst>
        </pc:spChg>
        <pc:spChg chg="add del">
          <ac:chgData name="Utente guest" userId="5b691ea8f12c9791" providerId="Windows Live" clId="Web-{5A5F6356-88EF-4EDA-A3DC-09622DA41565}" dt="2020-04-05T14:39:25.746" v="32"/>
          <ac:spMkLst>
            <pc:docMk/>
            <pc:sldMk cId="2025586428" sldId="260"/>
            <ac:spMk id="11" creationId="{DCF4EB5C-ED25-4675-8255-2F5B12CFFCF0}"/>
          </ac:spMkLst>
        </pc:spChg>
        <pc:spChg chg="add del">
          <ac:chgData name="Utente guest" userId="5b691ea8f12c9791" providerId="Windows Live" clId="Web-{5A5F6356-88EF-4EDA-A3DC-09622DA41565}" dt="2020-04-05T14:39:32.607" v="34"/>
          <ac:spMkLst>
            <pc:docMk/>
            <pc:sldMk cId="2025586428" sldId="260"/>
            <ac:spMk id="12" creationId="{7539E646-A625-4A26-86ED-BD90EDD329F7}"/>
          </ac:spMkLst>
        </pc:spChg>
        <pc:spChg chg="add del">
          <ac:chgData name="Utente guest" userId="5b691ea8f12c9791" providerId="Windows Live" clId="Web-{5A5F6356-88EF-4EDA-A3DC-09622DA41565}" dt="2020-04-05T14:39:25.746" v="32"/>
          <ac:spMkLst>
            <pc:docMk/>
            <pc:sldMk cId="2025586428" sldId="260"/>
            <ac:spMk id="13" creationId="{9514EC6E-A557-42A2-BCDC-3ABFFC5E564D}"/>
          </ac:spMkLst>
        </pc:spChg>
        <pc:spChg chg="add del">
          <ac:chgData name="Utente guest" userId="5b691ea8f12c9791" providerId="Windows Live" clId="Web-{5A5F6356-88EF-4EDA-A3DC-09622DA41565}" dt="2020-04-05T14:39:32.607" v="34"/>
          <ac:spMkLst>
            <pc:docMk/>
            <pc:sldMk cId="2025586428" sldId="260"/>
            <ac:spMk id="14" creationId="{328C565D-A991-4381-AC37-76A58A4A128F}"/>
          </ac:spMkLst>
        </pc:spChg>
        <pc:spChg chg="add del">
          <ac:chgData name="Utente guest" userId="5b691ea8f12c9791" providerId="Windows Live" clId="Web-{5A5F6356-88EF-4EDA-A3DC-09622DA41565}" dt="2020-04-05T14:39:25.746" v="32"/>
          <ac:spMkLst>
            <pc:docMk/>
            <pc:sldMk cId="2025586428" sldId="260"/>
            <ac:spMk id="15" creationId="{905482C9-EB42-4BFE-95BF-7FD661F07657}"/>
          </ac:spMkLst>
        </pc:spChg>
        <pc:spChg chg="add del">
          <ac:chgData name="Utente guest" userId="5b691ea8f12c9791" providerId="Windows Live" clId="Web-{5A5F6356-88EF-4EDA-A3DC-09622DA41565}" dt="2020-04-05T14:39:32.607" v="34"/>
          <ac:spMkLst>
            <pc:docMk/>
            <pc:sldMk cId="2025586428" sldId="260"/>
            <ac:spMk id="16" creationId="{B7180431-F4DE-415D-BCBB-9316423C37C1}"/>
          </ac:spMkLst>
        </pc:spChg>
        <pc:spChg chg="add del">
          <ac:chgData name="Utente guest" userId="5b691ea8f12c9791" providerId="Windows Live" clId="Web-{5A5F6356-88EF-4EDA-A3DC-09622DA41565}" dt="2020-04-05T14:39:25.746" v="32"/>
          <ac:spMkLst>
            <pc:docMk/>
            <pc:sldMk cId="2025586428" sldId="260"/>
            <ac:spMk id="17" creationId="{7539E646-A625-4A26-86ED-BD90EDD329F7}"/>
          </ac:spMkLst>
        </pc:spChg>
        <pc:spChg chg="add del">
          <ac:chgData name="Utente guest" userId="5b691ea8f12c9791" providerId="Windows Live" clId="Web-{5A5F6356-88EF-4EDA-A3DC-09622DA41565}" dt="2020-04-05T14:39:32.607" v="34"/>
          <ac:spMkLst>
            <pc:docMk/>
            <pc:sldMk cId="2025586428" sldId="260"/>
            <ac:spMk id="18" creationId="{EEABD997-5EF9-4E9B-AFBB-F6DFAAF3ADF0}"/>
          </ac:spMkLst>
        </pc:spChg>
        <pc:spChg chg="add del">
          <ac:chgData name="Utente guest" userId="5b691ea8f12c9791" providerId="Windows Live" clId="Web-{5A5F6356-88EF-4EDA-A3DC-09622DA41565}" dt="2020-04-05T14:39:25.746" v="32"/>
          <ac:spMkLst>
            <pc:docMk/>
            <pc:sldMk cId="2025586428" sldId="260"/>
            <ac:spMk id="19" creationId="{9DD60C94-0C9C-47B7-BE88-045235ACCC6A}"/>
          </ac:spMkLst>
        </pc:spChg>
        <pc:spChg chg="add del">
          <ac:chgData name="Utente guest" userId="5b691ea8f12c9791" providerId="Windows Live" clId="Web-{5A5F6356-88EF-4EDA-A3DC-09622DA41565}" dt="2020-04-05T14:39:32.607" v="34"/>
          <ac:spMkLst>
            <pc:docMk/>
            <pc:sldMk cId="2025586428" sldId="260"/>
            <ac:spMk id="20" creationId="{E9AB5EE6-A047-4B18-B998-D46DF3CC36FE}"/>
          </ac:spMkLst>
        </pc:spChg>
        <pc:spChg chg="add del">
          <ac:chgData name="Utente guest" userId="5b691ea8f12c9791" providerId="Windows Live" clId="Web-{5A5F6356-88EF-4EDA-A3DC-09622DA41565}" dt="2020-04-05T14:39:25.746" v="32"/>
          <ac:spMkLst>
            <pc:docMk/>
            <pc:sldMk cId="2025586428" sldId="260"/>
            <ac:spMk id="21" creationId="{BFCF7016-AC99-433F-B943-24C3736E0602}"/>
          </ac:spMkLst>
        </pc:spChg>
        <pc:spChg chg="add">
          <ac:chgData name="Utente guest" userId="5b691ea8f12c9791" providerId="Windows Live" clId="Web-{5A5F6356-88EF-4EDA-A3DC-09622DA41565}" dt="2020-04-05T14:39:32.621" v="35"/>
          <ac:spMkLst>
            <pc:docMk/>
            <pc:sldMk cId="2025586428" sldId="260"/>
            <ac:spMk id="22" creationId="{DCF4EB5C-ED25-4675-8255-2F5B12CFFCF0}"/>
          </ac:spMkLst>
        </pc:spChg>
        <pc:spChg chg="add del">
          <ac:chgData name="Utente guest" userId="5b691ea8f12c9791" providerId="Windows Live" clId="Web-{5A5F6356-88EF-4EDA-A3DC-09622DA41565}" dt="2020-04-05T14:39:25.746" v="32"/>
          <ac:spMkLst>
            <pc:docMk/>
            <pc:sldMk cId="2025586428" sldId="260"/>
            <ac:spMk id="23" creationId="{A03737D1-A930-4E3E-9160-3CD4AEC72AB7}"/>
          </ac:spMkLst>
        </pc:spChg>
        <pc:spChg chg="add">
          <ac:chgData name="Utente guest" userId="5b691ea8f12c9791" providerId="Windows Live" clId="Web-{5A5F6356-88EF-4EDA-A3DC-09622DA41565}" dt="2020-04-05T14:39:32.621" v="35"/>
          <ac:spMkLst>
            <pc:docMk/>
            <pc:sldMk cId="2025586428" sldId="260"/>
            <ac:spMk id="24" creationId="{9514EC6E-A557-42A2-BCDC-3ABFFC5E564D}"/>
          </ac:spMkLst>
        </pc:spChg>
        <pc:spChg chg="add del">
          <ac:chgData name="Utente guest" userId="5b691ea8f12c9791" providerId="Windows Live" clId="Web-{5A5F6356-88EF-4EDA-A3DC-09622DA41565}" dt="2020-04-05T14:39:25.746" v="32"/>
          <ac:spMkLst>
            <pc:docMk/>
            <pc:sldMk cId="2025586428" sldId="260"/>
            <ac:spMk id="25" creationId="{F71CFF33-010E-4E26-A285-83B182982358}"/>
          </ac:spMkLst>
        </pc:spChg>
        <pc:spChg chg="add">
          <ac:chgData name="Utente guest" userId="5b691ea8f12c9791" providerId="Windows Live" clId="Web-{5A5F6356-88EF-4EDA-A3DC-09622DA41565}" dt="2020-04-05T14:39:32.621" v="35"/>
          <ac:spMkLst>
            <pc:docMk/>
            <pc:sldMk cId="2025586428" sldId="260"/>
            <ac:spMk id="26" creationId="{905482C9-EB42-4BFE-95BF-7FD661F07657}"/>
          </ac:spMkLst>
        </pc:spChg>
        <pc:spChg chg="add">
          <ac:chgData name="Utente guest" userId="5b691ea8f12c9791" providerId="Windows Live" clId="Web-{5A5F6356-88EF-4EDA-A3DC-09622DA41565}" dt="2020-04-05T14:39:32.621" v="35"/>
          <ac:spMkLst>
            <pc:docMk/>
            <pc:sldMk cId="2025586428" sldId="260"/>
            <ac:spMk id="27" creationId="{19818AF9-99F4-4DD9-A3EB-0A3477509A62}"/>
          </ac:spMkLst>
        </pc:spChg>
        <pc:spChg chg="add">
          <ac:chgData name="Utente guest" userId="5b691ea8f12c9791" providerId="Windows Live" clId="Web-{5A5F6356-88EF-4EDA-A3DC-09622DA41565}" dt="2020-04-05T14:39:32.621" v="35"/>
          <ac:spMkLst>
            <pc:docMk/>
            <pc:sldMk cId="2025586428" sldId="260"/>
            <ac:spMk id="28" creationId="{7539E646-A625-4A26-86ED-BD90EDD329F7}"/>
          </ac:spMkLst>
        </pc:spChg>
        <pc:spChg chg="add">
          <ac:chgData name="Utente guest" userId="5b691ea8f12c9791" providerId="Windows Live" clId="Web-{5A5F6356-88EF-4EDA-A3DC-09622DA41565}" dt="2020-04-05T14:39:32.621" v="35"/>
          <ac:spMkLst>
            <pc:docMk/>
            <pc:sldMk cId="2025586428" sldId="260"/>
            <ac:spMk id="29" creationId="{DA182162-B517-4B41-B039-339F87FAE1D0}"/>
          </ac:spMkLst>
        </pc:spChg>
        <pc:spChg chg="add">
          <ac:chgData name="Utente guest" userId="5b691ea8f12c9791" providerId="Windows Live" clId="Web-{5A5F6356-88EF-4EDA-A3DC-09622DA41565}" dt="2020-04-05T14:39:32.621" v="35"/>
          <ac:spMkLst>
            <pc:docMk/>
            <pc:sldMk cId="2025586428" sldId="260"/>
            <ac:spMk id="30" creationId="{8BEF4DBE-A60E-4AAE-9D62-1147461CD541}"/>
          </ac:spMkLst>
        </pc:spChg>
        <pc:spChg chg="add">
          <ac:chgData name="Utente guest" userId="5b691ea8f12c9791" providerId="Windows Live" clId="Web-{5A5F6356-88EF-4EDA-A3DC-09622DA41565}" dt="2020-04-05T14:39:32.621" v="35"/>
          <ac:spMkLst>
            <pc:docMk/>
            <pc:sldMk cId="2025586428" sldId="260"/>
            <ac:spMk id="31" creationId="{33955649-790D-4997-9D50-C1D8E32C1BE5}"/>
          </ac:spMkLst>
        </pc:spChg>
        <pc:spChg chg="add">
          <ac:chgData name="Utente guest" userId="5b691ea8f12c9791" providerId="Windows Live" clId="Web-{5A5F6356-88EF-4EDA-A3DC-09622DA41565}" dt="2020-04-05T14:39:32.621" v="35"/>
          <ac:spMkLst>
            <pc:docMk/>
            <pc:sldMk cId="2025586428" sldId="260"/>
            <ac:spMk id="32" creationId="{18839B1D-4A8C-403C-9D1B-B83CF1DB6A39}"/>
          </ac:spMkLst>
        </pc:spChg>
        <pc:spChg chg="add mod">
          <ac:chgData name="Utente guest" userId="5b691ea8f12c9791" providerId="Windows Live" clId="Web-{5A5F6356-88EF-4EDA-A3DC-09622DA41565}" dt="2020-04-05T14:39:59.653" v="53" actId="20577"/>
          <ac:spMkLst>
            <pc:docMk/>
            <pc:sldMk cId="2025586428" sldId="260"/>
            <ac:spMk id="33" creationId="{96D9E18A-3F75-4943-8499-2C85C0C572C0}"/>
          </ac:spMkLst>
        </pc:spChg>
        <pc:spChg chg="add mod">
          <ac:chgData name="Utente guest" userId="5b691ea8f12c9791" providerId="Windows Live" clId="Web-{5A5F6356-88EF-4EDA-A3DC-09622DA41565}" dt="2020-04-05T14:52:30.282" v="748" actId="14100"/>
          <ac:spMkLst>
            <pc:docMk/>
            <pc:sldMk cId="2025586428" sldId="260"/>
            <ac:spMk id="34" creationId="{EFAAA056-0558-41F4-B1B8-6B208AA52238}"/>
          </ac:spMkLst>
        </pc:spChg>
        <pc:spChg chg="add mod">
          <ac:chgData name="Utente guest" userId="5b691ea8f12c9791" providerId="Windows Live" clId="Web-{5A5F6356-88EF-4EDA-A3DC-09622DA41565}" dt="2020-04-05T14:50:56.313" v="731" actId="20577"/>
          <ac:spMkLst>
            <pc:docMk/>
            <pc:sldMk cId="2025586428" sldId="260"/>
            <ac:spMk id="35" creationId="{1E3CB708-AD9A-4A7C-A637-8223B1C4887A}"/>
          </ac:spMkLst>
        </pc:spChg>
      </pc:sldChg>
    </pc:docChg>
  </pc:docChgLst>
  <pc:docChgLst>
    <pc:chgData name="Utente guest" userId="5b691ea8f12c9791" providerId="Windows Live" clId="Web-{6B8D1DE4-2798-47B5-A2D9-273D100C289D}"/>
    <pc:docChg chg="addSld delSld modSld">
      <pc:chgData name="Utente guest" userId="5b691ea8f12c9791" providerId="Windows Live" clId="Web-{6B8D1DE4-2798-47B5-A2D9-273D100C289D}" dt="2020-04-06T20:30:32.846" v="2660"/>
      <pc:docMkLst>
        <pc:docMk/>
      </pc:docMkLst>
      <pc:sldChg chg="modSp">
        <pc:chgData name="Utente guest" userId="5b691ea8f12c9791" providerId="Windows Live" clId="Web-{6B8D1DE4-2798-47B5-A2D9-273D100C289D}" dt="2020-04-06T19:14:28.030" v="77" actId="20577"/>
        <pc:sldMkLst>
          <pc:docMk/>
          <pc:sldMk cId="3962583941" sldId="256"/>
        </pc:sldMkLst>
        <pc:spChg chg="mod">
          <ac:chgData name="Utente guest" userId="5b691ea8f12c9791" providerId="Windows Live" clId="Web-{6B8D1DE4-2798-47B5-A2D9-273D100C289D}" dt="2020-04-06T19:14:28.030" v="77" actId="20577"/>
          <ac:spMkLst>
            <pc:docMk/>
            <pc:sldMk cId="3962583941" sldId="256"/>
            <ac:spMk id="4" creationId="{0D30C838-F5B6-4264-AA1E-4EFC650597C0}"/>
          </ac:spMkLst>
        </pc:spChg>
        <pc:picChg chg="mod">
          <ac:chgData name="Utente guest" userId="5b691ea8f12c9791" providerId="Windows Live" clId="Web-{6B8D1DE4-2798-47B5-A2D9-273D100C289D}" dt="2020-04-06T19:14:12.935" v="74" actId="1076"/>
          <ac:picMkLst>
            <pc:docMk/>
            <pc:sldMk cId="3962583941" sldId="256"/>
            <ac:picMk id="8" creationId="{E49E0C9C-87E1-4B8F-A621-98A0C10E5D1F}"/>
          </ac:picMkLst>
        </pc:picChg>
      </pc:sldChg>
      <pc:sldChg chg="addSp delSp modSp">
        <pc:chgData name="Utente guest" userId="5b691ea8f12c9791" providerId="Windows Live" clId="Web-{6B8D1DE4-2798-47B5-A2D9-273D100C289D}" dt="2020-04-06T19:35:23.057" v="315" actId="1076"/>
        <pc:sldMkLst>
          <pc:docMk/>
          <pc:sldMk cId="1761294076" sldId="257"/>
        </pc:sldMkLst>
        <pc:spChg chg="mod">
          <ac:chgData name="Utente guest" userId="5b691ea8f12c9791" providerId="Windows Live" clId="Web-{6B8D1DE4-2798-47B5-A2D9-273D100C289D}" dt="2020-04-06T19:34:20.345" v="255" actId="1076"/>
          <ac:spMkLst>
            <pc:docMk/>
            <pc:sldMk cId="1761294076" sldId="257"/>
            <ac:spMk id="2" creationId="{11EB1CCF-D1B8-404F-A298-C582C034E64F}"/>
          </ac:spMkLst>
        </pc:spChg>
        <pc:spChg chg="add del mod">
          <ac:chgData name="Utente guest" userId="5b691ea8f12c9791" providerId="Windows Live" clId="Web-{6B8D1DE4-2798-47B5-A2D9-273D100C289D}" dt="2020-04-06T19:28:52.128" v="125"/>
          <ac:spMkLst>
            <pc:docMk/>
            <pc:sldMk cId="1761294076" sldId="257"/>
            <ac:spMk id="3" creationId="{B5DB92D9-3C3C-4391-BE99-8608813BAA4E}"/>
          </ac:spMkLst>
        </pc:spChg>
        <pc:spChg chg="mod">
          <ac:chgData name="Utente guest" userId="5b691ea8f12c9791" providerId="Windows Live" clId="Web-{6B8D1DE4-2798-47B5-A2D9-273D100C289D}" dt="2020-04-06T19:33:43.235" v="245" actId="20577"/>
          <ac:spMkLst>
            <pc:docMk/>
            <pc:sldMk cId="1761294076" sldId="257"/>
            <ac:spMk id="4" creationId="{DC429DF0-5128-4EF8-8D27-BC136AE0F913}"/>
          </ac:spMkLst>
        </pc:spChg>
        <pc:spChg chg="add mod">
          <ac:chgData name="Utente guest" userId="5b691ea8f12c9791" providerId="Windows Live" clId="Web-{6B8D1DE4-2798-47B5-A2D9-273D100C289D}" dt="2020-04-06T19:30:15.009" v="141" actId="1076"/>
          <ac:spMkLst>
            <pc:docMk/>
            <pc:sldMk cId="1761294076" sldId="257"/>
            <ac:spMk id="5" creationId="{810BA221-8275-4F99-9B64-116B2B777FF9}"/>
          </ac:spMkLst>
        </pc:spChg>
        <pc:spChg chg="add mod">
          <ac:chgData name="Utente guest" userId="5b691ea8f12c9791" providerId="Windows Live" clId="Web-{6B8D1DE4-2798-47B5-A2D9-273D100C289D}" dt="2020-04-06T19:31:25.619" v="210" actId="1076"/>
          <ac:spMkLst>
            <pc:docMk/>
            <pc:sldMk cId="1761294076" sldId="257"/>
            <ac:spMk id="7" creationId="{B22675F3-D93C-4262-A892-7CC4E824374D}"/>
          </ac:spMkLst>
        </pc:spChg>
        <pc:spChg chg="add mod">
          <ac:chgData name="Utente guest" userId="5b691ea8f12c9791" providerId="Windows Live" clId="Web-{6B8D1DE4-2798-47B5-A2D9-273D100C289D}" dt="2020-04-06T19:35:23.057" v="315" actId="1076"/>
          <ac:spMkLst>
            <pc:docMk/>
            <pc:sldMk cId="1761294076" sldId="257"/>
            <ac:spMk id="10" creationId="{93DF19BF-C17C-431C-9CE4-83BECF0C580F}"/>
          </ac:spMkLst>
        </pc:spChg>
        <pc:spChg chg="mod">
          <ac:chgData name="Utente guest" userId="5b691ea8f12c9791" providerId="Windows Live" clId="Web-{6B8D1DE4-2798-47B5-A2D9-273D100C289D}" dt="2020-04-06T19:30:10.022" v="139" actId="1076"/>
          <ac:spMkLst>
            <pc:docMk/>
            <pc:sldMk cId="1761294076" sldId="257"/>
            <ac:spMk id="19" creationId="{2C6034A9-F6B8-4A04-904B-864584123B01}"/>
          </ac:spMkLst>
        </pc:spChg>
        <pc:spChg chg="mod">
          <ac:chgData name="Utente guest" userId="5b691ea8f12c9791" providerId="Windows Live" clId="Web-{6B8D1DE4-2798-47B5-A2D9-273D100C289D}" dt="2020-04-06T19:30:12.507" v="140" actId="1076"/>
          <ac:spMkLst>
            <pc:docMk/>
            <pc:sldMk cId="1761294076" sldId="257"/>
            <ac:spMk id="21" creationId="{714215B2-6525-42F5-9358-0178DC69CE71}"/>
          </ac:spMkLst>
        </pc:spChg>
        <pc:cxnChg chg="add mod">
          <ac:chgData name="Utente guest" userId="5b691ea8f12c9791" providerId="Windows Live" clId="Web-{6B8D1DE4-2798-47B5-A2D9-273D100C289D}" dt="2020-04-06T19:30:39.773" v="145" actId="14100"/>
          <ac:cxnSpMkLst>
            <pc:docMk/>
            <pc:sldMk cId="1761294076" sldId="257"/>
            <ac:cxnSpMk id="6" creationId="{03E840E1-4AF8-4BF9-A6E6-36561B96A9F8}"/>
          </ac:cxnSpMkLst>
        </pc:cxnChg>
        <pc:cxnChg chg="add del">
          <ac:chgData name="Utente guest" userId="5b691ea8f12c9791" providerId="Windows Live" clId="Web-{6B8D1DE4-2798-47B5-A2D9-273D100C289D}" dt="2020-04-06T19:33:47.125" v="248"/>
          <ac:cxnSpMkLst>
            <pc:docMk/>
            <pc:sldMk cId="1761294076" sldId="257"/>
            <ac:cxnSpMk id="8" creationId="{F673435F-C85B-4344-9D9D-88C104BA3E7B}"/>
          </ac:cxnSpMkLst>
        </pc:cxnChg>
        <pc:cxnChg chg="add mod">
          <ac:chgData name="Utente guest" userId="5b691ea8f12c9791" providerId="Windows Live" clId="Web-{6B8D1DE4-2798-47B5-A2D9-273D100C289D}" dt="2020-04-06T19:34:25.408" v="256" actId="1076"/>
          <ac:cxnSpMkLst>
            <pc:docMk/>
            <pc:sldMk cId="1761294076" sldId="257"/>
            <ac:cxnSpMk id="9" creationId="{1066BDA6-505B-48CD-838D-6EBE0CD5762F}"/>
          </ac:cxnSpMkLst>
        </pc:cxnChg>
      </pc:sldChg>
      <pc:sldChg chg="addSp modSp">
        <pc:chgData name="Utente guest" userId="5b691ea8f12c9791" providerId="Windows Live" clId="Web-{6B8D1DE4-2798-47B5-A2D9-273D100C289D}" dt="2020-04-06T19:59:33.002" v="1695" actId="1076"/>
        <pc:sldMkLst>
          <pc:docMk/>
          <pc:sldMk cId="1050578373" sldId="261"/>
        </pc:sldMkLst>
        <pc:spChg chg="mod">
          <ac:chgData name="Utente guest" userId="5b691ea8f12c9791" providerId="Windows Live" clId="Web-{6B8D1DE4-2798-47B5-A2D9-273D100C289D}" dt="2020-04-06T19:36:42.929" v="477" actId="20577"/>
          <ac:spMkLst>
            <pc:docMk/>
            <pc:sldMk cId="1050578373" sldId="261"/>
            <ac:spMk id="2" creationId="{EACDD716-8E6B-40EA-8A22-7D1006349859}"/>
          </ac:spMkLst>
        </pc:spChg>
        <pc:spChg chg="mod">
          <ac:chgData name="Utente guest" userId="5b691ea8f12c9791" providerId="Windows Live" clId="Web-{6B8D1DE4-2798-47B5-A2D9-273D100C289D}" dt="2020-04-06T19:52:17.500" v="1654" actId="20577"/>
          <ac:spMkLst>
            <pc:docMk/>
            <pc:sldMk cId="1050578373" sldId="261"/>
            <ac:spMk id="3" creationId="{8CD53941-E531-4589-AAC6-C9C7E11A69A9}"/>
          </ac:spMkLst>
        </pc:spChg>
        <pc:picChg chg="add mod">
          <ac:chgData name="Utente guest" userId="5b691ea8f12c9791" providerId="Windows Live" clId="Web-{6B8D1DE4-2798-47B5-A2D9-273D100C289D}" dt="2020-04-06T19:59:33.002" v="1695" actId="1076"/>
          <ac:picMkLst>
            <pc:docMk/>
            <pc:sldMk cId="1050578373" sldId="261"/>
            <ac:picMk id="4" creationId="{0B692E3C-9893-415E-B971-C4384A40BB2D}"/>
          </ac:picMkLst>
        </pc:picChg>
        <pc:picChg chg="add mod modCrop">
          <ac:chgData name="Utente guest" userId="5b691ea8f12c9791" providerId="Windows Live" clId="Web-{6B8D1DE4-2798-47B5-A2D9-273D100C289D}" dt="2020-04-06T19:59:22.877" v="1694"/>
          <ac:picMkLst>
            <pc:docMk/>
            <pc:sldMk cId="1050578373" sldId="261"/>
            <ac:picMk id="6" creationId="{CF31804F-6D6A-455E-8FA1-41A8F32E523F}"/>
          </ac:picMkLst>
        </pc:picChg>
      </pc:sldChg>
      <pc:sldChg chg="addSp modSp new">
        <pc:chgData name="Utente guest" userId="5b691ea8f12c9791" providerId="Windows Live" clId="Web-{6B8D1DE4-2798-47B5-A2D9-273D100C289D}" dt="2020-04-06T20:00:30.427" v="1705" actId="14100"/>
        <pc:sldMkLst>
          <pc:docMk/>
          <pc:sldMk cId="2465986271" sldId="262"/>
        </pc:sldMkLst>
        <pc:spChg chg="add mod">
          <ac:chgData name="Utente guest" userId="5b691ea8f12c9791" providerId="Windows Live" clId="Web-{6B8D1DE4-2798-47B5-A2D9-273D100C289D}" dt="2020-04-06T19:51:47.374" v="1560" actId="14100"/>
          <ac:spMkLst>
            <pc:docMk/>
            <pc:sldMk cId="2465986271" sldId="262"/>
            <ac:spMk id="2" creationId="{3D236E7F-C3DA-47F8-B0A1-D9A4FC6F8FA4}"/>
          </ac:spMkLst>
        </pc:spChg>
        <pc:picChg chg="add mod">
          <ac:chgData name="Utente guest" userId="5b691ea8f12c9791" providerId="Windows Live" clId="Web-{6B8D1DE4-2798-47B5-A2D9-273D100C289D}" dt="2020-04-06T20:00:22.770" v="1703" actId="1076"/>
          <ac:picMkLst>
            <pc:docMk/>
            <pc:sldMk cId="2465986271" sldId="262"/>
            <ac:picMk id="3" creationId="{F0279949-CA1D-47F5-BA77-2DFC6FE697F5}"/>
          </ac:picMkLst>
        </pc:picChg>
        <pc:picChg chg="add mod">
          <ac:chgData name="Utente guest" userId="5b691ea8f12c9791" providerId="Windows Live" clId="Web-{6B8D1DE4-2798-47B5-A2D9-273D100C289D}" dt="2020-04-06T20:00:30.427" v="1705" actId="14100"/>
          <ac:picMkLst>
            <pc:docMk/>
            <pc:sldMk cId="2465986271" sldId="262"/>
            <ac:picMk id="5" creationId="{A5C2C307-1C13-44B5-A9A9-2367234EF66A}"/>
          </ac:picMkLst>
        </pc:picChg>
      </pc:sldChg>
      <pc:sldChg chg="addSp delSp modSp new">
        <pc:chgData name="Utente guest" userId="5b691ea8f12c9791" providerId="Windows Live" clId="Web-{6B8D1DE4-2798-47B5-A2D9-273D100C289D}" dt="2020-04-06T20:14:10.008" v="1870" actId="1076"/>
        <pc:sldMkLst>
          <pc:docMk/>
          <pc:sldMk cId="2882874731" sldId="263"/>
        </pc:sldMkLst>
        <pc:spChg chg="add del mod">
          <ac:chgData name="Utente guest" userId="5b691ea8f12c9791" providerId="Windows Live" clId="Web-{6B8D1DE4-2798-47B5-A2D9-273D100C289D}" dt="2020-04-06T19:23:59.210" v="99"/>
          <ac:spMkLst>
            <pc:docMk/>
            <pc:sldMk cId="2882874731" sldId="263"/>
            <ac:spMk id="2" creationId="{CA2105A8-4081-4D79-8835-BD9F85C47070}"/>
          </ac:spMkLst>
        </pc:spChg>
        <pc:spChg chg="add del mod">
          <ac:chgData name="Utente guest" userId="5b691ea8f12c9791" providerId="Windows Live" clId="Web-{6B8D1DE4-2798-47B5-A2D9-273D100C289D}" dt="2020-04-06T19:25:19.041" v="112"/>
          <ac:spMkLst>
            <pc:docMk/>
            <pc:sldMk cId="2882874731" sldId="263"/>
            <ac:spMk id="3" creationId="{38053041-02E2-4451-9CA2-57A5E92093D0}"/>
          </ac:spMkLst>
        </pc:spChg>
        <pc:spChg chg="add mod">
          <ac:chgData name="Utente guest" userId="5b691ea8f12c9791" providerId="Windows Live" clId="Web-{6B8D1DE4-2798-47B5-A2D9-273D100C289D}" dt="2020-04-06T19:53:07.346" v="1673" actId="1076"/>
          <ac:spMkLst>
            <pc:docMk/>
            <pc:sldMk cId="2882874731" sldId="263"/>
            <ac:spMk id="4" creationId="{37FABFE4-9DE9-469A-BD2D-5CF7B8432161}"/>
          </ac:spMkLst>
        </pc:spChg>
        <pc:spChg chg="add del mod">
          <ac:chgData name="Utente guest" userId="5b691ea8f12c9791" providerId="Windows Live" clId="Web-{6B8D1DE4-2798-47B5-A2D9-273D100C289D}" dt="2020-04-06T20:12:33.644" v="1714"/>
          <ac:spMkLst>
            <pc:docMk/>
            <pc:sldMk cId="2882874731" sldId="263"/>
            <ac:spMk id="5" creationId="{CF8C96CD-ABE4-4A23-A7BA-676BC8E44004}"/>
          </ac:spMkLst>
        </pc:spChg>
        <pc:spChg chg="add mod">
          <ac:chgData name="Utente guest" userId="5b691ea8f12c9791" providerId="Windows Live" clId="Web-{6B8D1DE4-2798-47B5-A2D9-273D100C289D}" dt="2020-04-06T20:14:01.414" v="1867" actId="14100"/>
          <ac:spMkLst>
            <pc:docMk/>
            <pc:sldMk cId="2882874731" sldId="263"/>
            <ac:spMk id="8" creationId="{BC642A30-5545-402F-96C9-6A64A40B31EC}"/>
          </ac:spMkLst>
        </pc:spChg>
        <pc:picChg chg="add mod">
          <ac:chgData name="Utente guest" userId="5b691ea8f12c9791" providerId="Windows Live" clId="Web-{6B8D1DE4-2798-47B5-A2D9-273D100C289D}" dt="2020-04-06T20:14:10.008" v="1870" actId="1076"/>
          <ac:picMkLst>
            <pc:docMk/>
            <pc:sldMk cId="2882874731" sldId="263"/>
            <ac:picMk id="6" creationId="{B351F3E6-4235-4D2B-AD9C-5968F1D9CE79}"/>
          </ac:picMkLst>
        </pc:picChg>
      </pc:sldChg>
      <pc:sldChg chg="new">
        <pc:chgData name="Utente guest" userId="5b691ea8f12c9791" providerId="Windows Live" clId="Web-{6B8D1DE4-2798-47B5-A2D9-273D100C289D}" dt="2020-04-06T19:39:55.703" v="480"/>
        <pc:sldMkLst>
          <pc:docMk/>
          <pc:sldMk cId="726690632" sldId="264"/>
        </pc:sldMkLst>
      </pc:sldChg>
      <pc:sldChg chg="addSp delSp modSp new del mod modClrScheme chgLayout">
        <pc:chgData name="Utente guest" userId="5b691ea8f12c9791" providerId="Windows Live" clId="Web-{6B8D1DE4-2798-47B5-A2D9-273D100C289D}" dt="2020-04-06T19:19:34.745" v="88"/>
        <pc:sldMkLst>
          <pc:docMk/>
          <pc:sldMk cId="1954802943" sldId="264"/>
        </pc:sldMkLst>
        <pc:spChg chg="add del mod">
          <ac:chgData name="Utente guest" userId="5b691ea8f12c9791" providerId="Windows Live" clId="Web-{6B8D1DE4-2798-47B5-A2D9-273D100C289D}" dt="2020-04-06T19:15:55.502" v="86"/>
          <ac:spMkLst>
            <pc:docMk/>
            <pc:sldMk cId="1954802943" sldId="264"/>
            <ac:spMk id="2" creationId="{0B263225-4BB9-46DC-939D-469E202A493C}"/>
          </ac:spMkLst>
        </pc:spChg>
        <pc:spChg chg="add mod">
          <ac:chgData name="Utente guest" userId="5b691ea8f12c9791" providerId="Windows Live" clId="Web-{6B8D1DE4-2798-47B5-A2D9-273D100C289D}" dt="2020-04-06T19:19:10.119" v="87"/>
          <ac:spMkLst>
            <pc:docMk/>
            <pc:sldMk cId="1954802943" sldId="264"/>
            <ac:spMk id="3" creationId="{D039BF03-B3C5-4D1B-ABDD-F8C4F919B05D}"/>
          </ac:spMkLst>
        </pc:spChg>
        <pc:spChg chg="add mod">
          <ac:chgData name="Utente guest" userId="5b691ea8f12c9791" providerId="Windows Live" clId="Web-{6B8D1DE4-2798-47B5-A2D9-273D100C289D}" dt="2020-04-06T19:19:10.119" v="87"/>
          <ac:spMkLst>
            <pc:docMk/>
            <pc:sldMk cId="1954802943" sldId="264"/>
            <ac:spMk id="4" creationId="{2437E097-9603-4699-B0EC-8375E69FA3E3}"/>
          </ac:spMkLst>
        </pc:spChg>
        <pc:spChg chg="add mod">
          <ac:chgData name="Utente guest" userId="5b691ea8f12c9791" providerId="Windows Live" clId="Web-{6B8D1DE4-2798-47B5-A2D9-273D100C289D}" dt="2020-04-06T19:19:10.119" v="87"/>
          <ac:spMkLst>
            <pc:docMk/>
            <pc:sldMk cId="1954802943" sldId="264"/>
            <ac:spMk id="5" creationId="{EFFA5261-ACCA-43A7-A622-BE6ED9CD2592}"/>
          </ac:spMkLst>
        </pc:spChg>
      </pc:sldChg>
      <pc:sldChg chg="addSp modSp new">
        <pc:chgData name="Utente guest" userId="5b691ea8f12c9791" providerId="Windows Live" clId="Web-{6B8D1DE4-2798-47B5-A2D9-273D100C289D}" dt="2020-04-06T20:30:21.908" v="2658" actId="20577"/>
        <pc:sldMkLst>
          <pc:docMk/>
          <pc:sldMk cId="2223052889" sldId="265"/>
        </pc:sldMkLst>
        <pc:spChg chg="add mod">
          <ac:chgData name="Utente guest" userId="5b691ea8f12c9791" providerId="Windows Live" clId="Web-{6B8D1DE4-2798-47B5-A2D9-273D100C289D}" dt="2020-04-06T20:24:25.799" v="2050" actId="20577"/>
          <ac:spMkLst>
            <pc:docMk/>
            <pc:sldMk cId="2223052889" sldId="265"/>
            <ac:spMk id="2" creationId="{3599284E-16C3-4104-8977-485DAFCC7BB5}"/>
          </ac:spMkLst>
        </pc:spChg>
        <pc:spChg chg="add mod">
          <ac:chgData name="Utente guest" userId="5b691ea8f12c9791" providerId="Windows Live" clId="Web-{6B8D1DE4-2798-47B5-A2D9-273D100C289D}" dt="2020-04-06T20:30:21.908" v="2658" actId="20577"/>
          <ac:spMkLst>
            <pc:docMk/>
            <pc:sldMk cId="2223052889" sldId="265"/>
            <ac:spMk id="9" creationId="{7EEE21F2-9230-4907-AF6A-94E575895924}"/>
          </ac:spMkLst>
        </pc:spChg>
        <pc:picChg chg="add mod">
          <ac:chgData name="Utente guest" userId="5b691ea8f12c9791" providerId="Windows Live" clId="Web-{6B8D1DE4-2798-47B5-A2D9-273D100C289D}" dt="2020-04-06T20:29:40.316" v="2646" actId="1076"/>
          <ac:picMkLst>
            <pc:docMk/>
            <pc:sldMk cId="2223052889" sldId="265"/>
            <ac:picMk id="3" creationId="{89E485A4-BF8B-4427-817B-B79EFAA53BAA}"/>
          </ac:picMkLst>
        </pc:picChg>
        <pc:picChg chg="add mod">
          <ac:chgData name="Utente guest" userId="5b691ea8f12c9791" providerId="Windows Live" clId="Web-{6B8D1DE4-2798-47B5-A2D9-273D100C289D}" dt="2020-04-06T20:29:43.063" v="2647" actId="1076"/>
          <ac:picMkLst>
            <pc:docMk/>
            <pc:sldMk cId="2223052889" sldId="265"/>
            <ac:picMk id="5" creationId="{3B6B3CF4-38C6-4AD0-AF81-9AB73E4F82DA}"/>
          </ac:picMkLst>
        </pc:picChg>
        <pc:picChg chg="add mod">
          <ac:chgData name="Utente guest" userId="5b691ea8f12c9791" providerId="Windows Live" clId="Web-{6B8D1DE4-2798-47B5-A2D9-273D100C289D}" dt="2020-04-06T20:29:46.297" v="2648" actId="1076"/>
          <ac:picMkLst>
            <pc:docMk/>
            <pc:sldMk cId="2223052889" sldId="265"/>
            <ac:picMk id="7" creationId="{D8637FDC-4498-4ECD-BEC9-E680E0E3F11E}"/>
          </ac:picMkLst>
        </pc:picChg>
      </pc:sldChg>
      <pc:sldChg chg="new">
        <pc:chgData name="Utente guest" userId="5b691ea8f12c9791" providerId="Windows Live" clId="Web-{6B8D1DE4-2798-47B5-A2D9-273D100C289D}" dt="2020-04-06T20:30:32.846" v="2660"/>
        <pc:sldMkLst>
          <pc:docMk/>
          <pc:sldMk cId="1254953513" sldId="266"/>
        </pc:sldMkLst>
      </pc:sldChg>
    </pc:docChg>
  </pc:docChgLst>
  <pc:docChgLst>
    <pc:chgData name="Utente guest" userId="5b691ea8f12c9791" providerId="Windows Live" clId="Web-{95B8EE2D-EA7A-4FAF-AD10-89DD8D1D5626}"/>
    <pc:docChg chg="modSld">
      <pc:chgData name="Utente guest" userId="5b691ea8f12c9791" providerId="Windows Live" clId="Web-{95B8EE2D-EA7A-4FAF-AD10-89DD8D1D5626}" dt="2020-04-07T13:36:21.851" v="1220"/>
      <pc:docMkLst>
        <pc:docMk/>
      </pc:docMkLst>
      <pc:sldChg chg="modTransition">
        <pc:chgData name="Utente guest" userId="5b691ea8f12c9791" providerId="Windows Live" clId="Web-{95B8EE2D-EA7A-4FAF-AD10-89DD8D1D5626}" dt="2020-04-07T13:36:21.851" v="1220"/>
        <pc:sldMkLst>
          <pc:docMk/>
          <pc:sldMk cId="3962583941" sldId="256"/>
        </pc:sldMkLst>
      </pc:sldChg>
      <pc:sldChg chg="modSp">
        <pc:chgData name="Utente guest" userId="5b691ea8f12c9791" providerId="Windows Live" clId="Web-{95B8EE2D-EA7A-4FAF-AD10-89DD8D1D5626}" dt="2020-04-07T12:54:19.222" v="180" actId="20577"/>
        <pc:sldMkLst>
          <pc:docMk/>
          <pc:sldMk cId="1761294076" sldId="257"/>
        </pc:sldMkLst>
        <pc:spChg chg="mod">
          <ac:chgData name="Utente guest" userId="5b691ea8f12c9791" providerId="Windows Live" clId="Web-{95B8EE2D-EA7A-4FAF-AD10-89DD8D1D5626}" dt="2020-04-07T12:53:48.863" v="167" actId="20577"/>
          <ac:spMkLst>
            <pc:docMk/>
            <pc:sldMk cId="1761294076" sldId="257"/>
            <ac:spMk id="2" creationId="{11EB1CCF-D1B8-404F-A298-C582C034E64F}"/>
          </ac:spMkLst>
        </pc:spChg>
        <pc:spChg chg="mod">
          <ac:chgData name="Utente guest" userId="5b691ea8f12c9791" providerId="Windows Live" clId="Web-{95B8EE2D-EA7A-4FAF-AD10-89DD8D1D5626}" dt="2020-04-07T12:54:19.222" v="180" actId="20577"/>
          <ac:spMkLst>
            <pc:docMk/>
            <pc:sldMk cId="1761294076" sldId="257"/>
            <ac:spMk id="4" creationId="{DC429DF0-5128-4EF8-8D27-BC136AE0F913}"/>
          </ac:spMkLst>
        </pc:spChg>
        <pc:spChg chg="mod">
          <ac:chgData name="Utente guest" userId="5b691ea8f12c9791" providerId="Windows Live" clId="Web-{95B8EE2D-EA7A-4FAF-AD10-89DD8D1D5626}" dt="2020-04-07T12:53:44.363" v="161" actId="20577"/>
          <ac:spMkLst>
            <pc:docMk/>
            <pc:sldMk cId="1761294076" sldId="257"/>
            <ac:spMk id="19" creationId="{2C6034A9-F6B8-4A04-904B-864584123B01}"/>
          </ac:spMkLst>
        </pc:spChg>
      </pc:sldChg>
      <pc:sldChg chg="addSp modSp">
        <pc:chgData name="Utente guest" userId="5b691ea8f12c9791" providerId="Windows Live" clId="Web-{95B8EE2D-EA7A-4FAF-AD10-89DD8D1D5626}" dt="2020-04-07T13:35:31.896" v="1217" actId="20577"/>
        <pc:sldMkLst>
          <pc:docMk/>
          <pc:sldMk cId="49209587" sldId="258"/>
        </pc:sldMkLst>
        <pc:spChg chg="add mod">
          <ac:chgData name="Utente guest" userId="5b691ea8f12c9791" providerId="Windows Live" clId="Web-{95B8EE2D-EA7A-4FAF-AD10-89DD8D1D5626}" dt="2020-04-07T13:34:42.209" v="1176" actId="20577"/>
          <ac:spMkLst>
            <pc:docMk/>
            <pc:sldMk cId="49209587" sldId="258"/>
            <ac:spMk id="3" creationId="{86ED8A55-FC2F-469C-9D4F-A604B7C60F3A}"/>
          </ac:spMkLst>
        </pc:spChg>
        <pc:spChg chg="mod">
          <ac:chgData name="Utente guest" userId="5b691ea8f12c9791" providerId="Windows Live" clId="Web-{95B8EE2D-EA7A-4FAF-AD10-89DD8D1D5626}" dt="2020-04-07T13:35:31.896" v="1217" actId="20577"/>
          <ac:spMkLst>
            <pc:docMk/>
            <pc:sldMk cId="49209587" sldId="258"/>
            <ac:spMk id="8" creationId="{A0C5A98A-7042-4EB1-A028-0D4CC037D0FB}"/>
          </ac:spMkLst>
        </pc:spChg>
        <pc:picChg chg="mod">
          <ac:chgData name="Utente guest" userId="5b691ea8f12c9791" providerId="Windows Live" clId="Web-{95B8EE2D-EA7A-4FAF-AD10-89DD8D1D5626}" dt="2020-04-07T12:51:08.925" v="149"/>
          <ac:picMkLst>
            <pc:docMk/>
            <pc:sldMk cId="49209587" sldId="258"/>
            <ac:picMk id="2" creationId="{FD90A567-06ED-4D10-B8C7-6D32AEBABD94}"/>
          </ac:picMkLst>
        </pc:picChg>
      </pc:sldChg>
      <pc:sldChg chg="addSp modSp">
        <pc:chgData name="Utente guest" userId="5b691ea8f12c9791" providerId="Windows Live" clId="Web-{95B8EE2D-EA7A-4FAF-AD10-89DD8D1D5626}" dt="2020-04-07T12:56:27.457" v="248" actId="20577"/>
        <pc:sldMkLst>
          <pc:docMk/>
          <pc:sldMk cId="2025586428" sldId="260"/>
        </pc:sldMkLst>
        <pc:spChg chg="add mod">
          <ac:chgData name="Utente guest" userId="5b691ea8f12c9791" providerId="Windows Live" clId="Web-{95B8EE2D-EA7A-4FAF-AD10-89DD8D1D5626}" dt="2020-04-07T12:56:15.660" v="243" actId="20577"/>
          <ac:spMkLst>
            <pc:docMk/>
            <pc:sldMk cId="2025586428" sldId="260"/>
            <ac:spMk id="3" creationId="{5A8184AB-339B-4D92-B97D-17F5123AAB58}"/>
          </ac:spMkLst>
        </pc:spChg>
        <pc:spChg chg="mod">
          <ac:chgData name="Utente guest" userId="5b691ea8f12c9791" providerId="Windows Live" clId="Web-{95B8EE2D-EA7A-4FAF-AD10-89DD8D1D5626}" dt="2020-04-07T12:56:27.457" v="248" actId="20577"/>
          <ac:spMkLst>
            <pc:docMk/>
            <pc:sldMk cId="2025586428" sldId="260"/>
            <ac:spMk id="35" creationId="{1E3CB708-AD9A-4A7C-A637-8223B1C4887A}"/>
          </ac:spMkLst>
        </pc:spChg>
        <pc:picChg chg="mod">
          <ac:chgData name="Utente guest" userId="5b691ea8f12c9791" providerId="Windows Live" clId="Web-{95B8EE2D-EA7A-4FAF-AD10-89DD8D1D5626}" dt="2020-04-07T12:51:18.034" v="150"/>
          <ac:picMkLst>
            <pc:docMk/>
            <pc:sldMk cId="2025586428" sldId="260"/>
            <ac:picMk id="2" creationId="{BAE05EB1-58A1-4879-8146-258E8F1D12FF}"/>
          </ac:picMkLst>
        </pc:picChg>
        <pc:picChg chg="mod">
          <ac:chgData name="Utente guest" userId="5b691ea8f12c9791" providerId="Windows Live" clId="Web-{95B8EE2D-EA7A-4FAF-AD10-89DD8D1D5626}" dt="2020-04-07T12:51:25.691" v="151"/>
          <ac:picMkLst>
            <pc:docMk/>
            <pc:sldMk cId="2025586428" sldId="260"/>
            <ac:picMk id="17" creationId="{7D24BF99-6F22-4EBB-BEAC-652D3536D3DB}"/>
          </ac:picMkLst>
        </pc:picChg>
      </pc:sldChg>
      <pc:sldChg chg="modSp">
        <pc:chgData name="Utente guest" userId="5b691ea8f12c9791" providerId="Windows Live" clId="Web-{95B8EE2D-EA7A-4FAF-AD10-89DD8D1D5626}" dt="2020-04-07T12:59:44.910" v="488" actId="20577"/>
        <pc:sldMkLst>
          <pc:docMk/>
          <pc:sldMk cId="1050578373" sldId="261"/>
        </pc:sldMkLst>
        <pc:spChg chg="mod">
          <ac:chgData name="Utente guest" userId="5b691ea8f12c9791" providerId="Windows Live" clId="Web-{95B8EE2D-EA7A-4FAF-AD10-89DD8D1D5626}" dt="2020-04-07T12:59:44.910" v="488" actId="20577"/>
          <ac:spMkLst>
            <pc:docMk/>
            <pc:sldMk cId="1050578373" sldId="261"/>
            <ac:spMk id="2" creationId="{EACDD716-8E6B-40EA-8A22-7D1006349859}"/>
          </ac:spMkLst>
        </pc:spChg>
        <pc:spChg chg="mod">
          <ac:chgData name="Utente guest" userId="5b691ea8f12c9791" providerId="Windows Live" clId="Web-{95B8EE2D-EA7A-4FAF-AD10-89DD8D1D5626}" dt="2020-04-07T12:59:04.097" v="479" actId="1076"/>
          <ac:spMkLst>
            <pc:docMk/>
            <pc:sldMk cId="1050578373" sldId="261"/>
            <ac:spMk id="3" creationId="{8CD53941-E531-4589-AAC6-C9C7E11A69A9}"/>
          </ac:spMkLst>
        </pc:spChg>
        <pc:picChg chg="mod">
          <ac:chgData name="Utente guest" userId="5b691ea8f12c9791" providerId="Windows Live" clId="Web-{95B8EE2D-EA7A-4FAF-AD10-89DD8D1D5626}" dt="2020-04-07T12:59:20.910" v="483" actId="1076"/>
          <ac:picMkLst>
            <pc:docMk/>
            <pc:sldMk cId="1050578373" sldId="261"/>
            <ac:picMk id="4" creationId="{0B692E3C-9893-415E-B971-C4384A40BB2D}"/>
          </ac:picMkLst>
        </pc:picChg>
      </pc:sldChg>
      <pc:sldChg chg="modSp">
        <pc:chgData name="Utente guest" userId="5b691ea8f12c9791" providerId="Windows Live" clId="Web-{95B8EE2D-EA7A-4FAF-AD10-89DD8D1D5626}" dt="2020-04-07T12:42:55.331" v="123" actId="20577"/>
        <pc:sldMkLst>
          <pc:docMk/>
          <pc:sldMk cId="2465986271" sldId="262"/>
        </pc:sldMkLst>
        <pc:spChg chg="mod">
          <ac:chgData name="Utente guest" userId="5b691ea8f12c9791" providerId="Windows Live" clId="Web-{95B8EE2D-EA7A-4FAF-AD10-89DD8D1D5626}" dt="2020-04-07T12:42:55.331" v="123" actId="20577"/>
          <ac:spMkLst>
            <pc:docMk/>
            <pc:sldMk cId="2465986271" sldId="262"/>
            <ac:spMk id="2" creationId="{3D236E7F-C3DA-47F8-B0A1-D9A4FC6F8FA4}"/>
          </ac:spMkLst>
        </pc:spChg>
      </pc:sldChg>
      <pc:sldChg chg="modSp">
        <pc:chgData name="Utente guest" userId="5b691ea8f12c9791" providerId="Windows Live" clId="Web-{95B8EE2D-EA7A-4FAF-AD10-89DD8D1D5626}" dt="2020-04-07T12:50:41.802" v="148" actId="1076"/>
        <pc:sldMkLst>
          <pc:docMk/>
          <pc:sldMk cId="726690632" sldId="264"/>
        </pc:sldMkLst>
        <pc:picChg chg="mod">
          <ac:chgData name="Utente guest" userId="5b691ea8f12c9791" providerId="Windows Live" clId="Web-{95B8EE2D-EA7A-4FAF-AD10-89DD8D1D5626}" dt="2020-04-07T12:50:41.802" v="148" actId="1076"/>
          <ac:picMkLst>
            <pc:docMk/>
            <pc:sldMk cId="726690632" sldId="264"/>
            <ac:picMk id="2" creationId="{7D101B21-A966-4CBF-A7BF-38E58AA6970D}"/>
          </ac:picMkLst>
        </pc:picChg>
      </pc:sldChg>
      <pc:sldChg chg="modSp">
        <pc:chgData name="Utente guest" userId="5b691ea8f12c9791" providerId="Windows Live" clId="Web-{95B8EE2D-EA7A-4FAF-AD10-89DD8D1D5626}" dt="2020-04-07T12:43:56.456" v="131" actId="20577"/>
        <pc:sldMkLst>
          <pc:docMk/>
          <pc:sldMk cId="2223052889" sldId="265"/>
        </pc:sldMkLst>
        <pc:spChg chg="mod">
          <ac:chgData name="Utente guest" userId="5b691ea8f12c9791" providerId="Windows Live" clId="Web-{95B8EE2D-EA7A-4FAF-AD10-89DD8D1D5626}" dt="2020-04-07T12:43:56.456" v="131" actId="20577"/>
          <ac:spMkLst>
            <pc:docMk/>
            <pc:sldMk cId="2223052889" sldId="265"/>
            <ac:spMk id="9" creationId="{7EEE21F2-9230-4907-AF6A-94E575895924}"/>
          </ac:spMkLst>
        </pc:spChg>
      </pc:sldChg>
      <pc:sldChg chg="modSp">
        <pc:chgData name="Utente guest" userId="5b691ea8f12c9791" providerId="Windows Live" clId="Web-{95B8EE2D-EA7A-4FAF-AD10-89DD8D1D5626}" dt="2020-04-07T12:46:36.628" v="134"/>
        <pc:sldMkLst>
          <pc:docMk/>
          <pc:sldMk cId="1254953513" sldId="266"/>
        </pc:sldMkLst>
        <pc:picChg chg="mod">
          <ac:chgData name="Utente guest" userId="5b691ea8f12c9791" providerId="Windows Live" clId="Web-{95B8EE2D-EA7A-4FAF-AD10-89DD8D1D5626}" dt="2020-04-07T12:46:36.628" v="134"/>
          <ac:picMkLst>
            <pc:docMk/>
            <pc:sldMk cId="1254953513" sldId="266"/>
            <ac:picMk id="4" creationId="{2AA753BB-7C7A-49D4-A2B4-8697311754A0}"/>
          </ac:picMkLst>
        </pc:picChg>
      </pc:sldChg>
      <pc:sldChg chg="modSp">
        <pc:chgData name="Utente guest" userId="5b691ea8f12c9791" providerId="Windows Live" clId="Web-{95B8EE2D-EA7A-4FAF-AD10-89DD8D1D5626}" dt="2020-04-07T12:49:28.441" v="140"/>
        <pc:sldMkLst>
          <pc:docMk/>
          <pc:sldMk cId="1638421318" sldId="267"/>
        </pc:sldMkLst>
        <pc:picChg chg="mod">
          <ac:chgData name="Utente guest" userId="5b691ea8f12c9791" providerId="Windows Live" clId="Web-{95B8EE2D-EA7A-4FAF-AD10-89DD8D1D5626}" dt="2020-04-07T12:48:50.409" v="135"/>
          <ac:picMkLst>
            <pc:docMk/>
            <pc:sldMk cId="1638421318" sldId="267"/>
            <ac:picMk id="2" creationId="{D795D0C4-91C1-4DDC-ADFC-7768B7E76CA8}"/>
          </ac:picMkLst>
        </pc:picChg>
        <pc:picChg chg="mod">
          <ac:chgData name="Utente guest" userId="5b691ea8f12c9791" providerId="Windows Live" clId="Web-{95B8EE2D-EA7A-4FAF-AD10-89DD8D1D5626}" dt="2020-04-07T12:49:20.003" v="139"/>
          <ac:picMkLst>
            <pc:docMk/>
            <pc:sldMk cId="1638421318" sldId="267"/>
            <ac:picMk id="4" creationId="{3F590112-DBD0-43BF-A65F-4F931269CBF8}"/>
          </ac:picMkLst>
        </pc:picChg>
        <pc:picChg chg="mod">
          <ac:chgData name="Utente guest" userId="5b691ea8f12c9791" providerId="Windows Live" clId="Web-{95B8EE2D-EA7A-4FAF-AD10-89DD8D1D5626}" dt="2020-04-07T12:49:28.441" v="140"/>
          <ac:picMkLst>
            <pc:docMk/>
            <pc:sldMk cId="1638421318" sldId="267"/>
            <ac:picMk id="8" creationId="{61B4876D-86C4-4138-A6EB-980949B4B6F0}"/>
          </ac:picMkLst>
        </pc:picChg>
        <pc:picChg chg="mod">
          <ac:chgData name="Utente guest" userId="5b691ea8f12c9791" providerId="Windows Live" clId="Web-{95B8EE2D-EA7A-4FAF-AD10-89DD8D1D5626}" dt="2020-04-07T12:49:03.081" v="136"/>
          <ac:picMkLst>
            <pc:docMk/>
            <pc:sldMk cId="1638421318" sldId="267"/>
            <ac:picMk id="10" creationId="{2F1A10CB-7B99-41C4-9469-F9773F24065C}"/>
          </ac:picMkLst>
        </pc:picChg>
      </pc:sldChg>
      <pc:sldChg chg="modSp">
        <pc:chgData name="Utente guest" userId="5b691ea8f12c9791" providerId="Windows Live" clId="Web-{95B8EE2D-EA7A-4FAF-AD10-89DD8D1D5626}" dt="2020-04-07T12:50:08.597" v="144"/>
        <pc:sldMkLst>
          <pc:docMk/>
          <pc:sldMk cId="3205868563" sldId="268"/>
        </pc:sldMkLst>
        <pc:picChg chg="mod">
          <ac:chgData name="Utente guest" userId="5b691ea8f12c9791" providerId="Windows Live" clId="Web-{95B8EE2D-EA7A-4FAF-AD10-89DD8D1D5626}" dt="2020-04-07T12:49:48.956" v="142"/>
          <ac:picMkLst>
            <pc:docMk/>
            <pc:sldMk cId="3205868563" sldId="268"/>
            <ac:picMk id="4" creationId="{DC5B390A-1227-4B29-B71A-A31FD88A1749}"/>
          </ac:picMkLst>
        </pc:picChg>
        <pc:picChg chg="mod">
          <ac:chgData name="Utente guest" userId="5b691ea8f12c9791" providerId="Windows Live" clId="Web-{95B8EE2D-EA7A-4FAF-AD10-89DD8D1D5626}" dt="2020-04-07T12:50:08.597" v="144"/>
          <ac:picMkLst>
            <pc:docMk/>
            <pc:sldMk cId="3205868563" sldId="268"/>
            <ac:picMk id="6" creationId="{33DDC399-E49D-4954-AE7E-79F6E2368FA3}"/>
          </ac:picMkLst>
        </pc:picChg>
        <pc:picChg chg="mod">
          <ac:chgData name="Utente guest" userId="5b691ea8f12c9791" providerId="Windows Live" clId="Web-{95B8EE2D-EA7A-4FAF-AD10-89DD8D1D5626}" dt="2020-04-07T12:49:55.675" v="143"/>
          <ac:picMkLst>
            <pc:docMk/>
            <pc:sldMk cId="3205868563" sldId="268"/>
            <ac:picMk id="8" creationId="{2C56324C-F2E7-4F1D-B039-217F2848811F}"/>
          </ac:picMkLst>
        </pc:picChg>
      </pc:sldChg>
      <pc:sldChg chg="modSp">
        <pc:chgData name="Utente guest" userId="5b691ea8f12c9791" providerId="Windows Live" clId="Web-{95B8EE2D-EA7A-4FAF-AD10-89DD8D1D5626}" dt="2020-04-07T13:05:02.801" v="523" actId="20577"/>
        <pc:sldMkLst>
          <pc:docMk/>
          <pc:sldMk cId="1802325102" sldId="270"/>
        </pc:sldMkLst>
        <pc:spChg chg="mod">
          <ac:chgData name="Utente guest" userId="5b691ea8f12c9791" providerId="Windows Live" clId="Web-{95B8EE2D-EA7A-4FAF-AD10-89DD8D1D5626}" dt="2020-04-07T13:05:02.801" v="523" actId="20577"/>
          <ac:spMkLst>
            <pc:docMk/>
            <pc:sldMk cId="1802325102" sldId="270"/>
            <ac:spMk id="2" creationId="{A5563D62-B839-4793-B51E-210A2E762C16}"/>
          </ac:spMkLst>
        </pc:spChg>
      </pc:sldChg>
      <pc:sldChg chg="modSp">
        <pc:chgData name="Utente guest" userId="5b691ea8f12c9791" providerId="Windows Live" clId="Web-{95B8EE2D-EA7A-4FAF-AD10-89DD8D1D5626}" dt="2020-04-07T13:08:57.910" v="628" actId="20577"/>
        <pc:sldMkLst>
          <pc:docMk/>
          <pc:sldMk cId="1139512356" sldId="271"/>
        </pc:sldMkLst>
        <pc:spChg chg="mod">
          <ac:chgData name="Utente guest" userId="5b691ea8f12c9791" providerId="Windows Live" clId="Web-{95B8EE2D-EA7A-4FAF-AD10-89DD8D1D5626}" dt="2020-04-07T13:08:57.910" v="628" actId="20577"/>
          <ac:spMkLst>
            <pc:docMk/>
            <pc:sldMk cId="1139512356" sldId="271"/>
            <ac:spMk id="2" creationId="{9B5CAA7C-3F09-4DD8-B407-E9FB63714B9E}"/>
          </ac:spMkLst>
        </pc:spChg>
        <pc:picChg chg="mod">
          <ac:chgData name="Utente guest" userId="5b691ea8f12c9791" providerId="Windows Live" clId="Web-{95B8EE2D-EA7A-4FAF-AD10-89DD8D1D5626}" dt="2020-04-07T13:08:09.285" v="607" actId="1076"/>
          <ac:picMkLst>
            <pc:docMk/>
            <pc:sldMk cId="1139512356" sldId="271"/>
            <ac:picMk id="3" creationId="{7929F752-F341-4BD0-9C3B-07F8AFCEA56D}"/>
          </ac:picMkLst>
        </pc:picChg>
      </pc:sldChg>
      <pc:sldChg chg="modSp">
        <pc:chgData name="Utente guest" userId="5b691ea8f12c9791" providerId="Windows Live" clId="Web-{95B8EE2D-EA7A-4FAF-AD10-89DD8D1D5626}" dt="2020-04-07T13:16:15.926" v="770" actId="20577"/>
        <pc:sldMkLst>
          <pc:docMk/>
          <pc:sldMk cId="3257791068" sldId="272"/>
        </pc:sldMkLst>
        <pc:spChg chg="mod">
          <ac:chgData name="Utente guest" userId="5b691ea8f12c9791" providerId="Windows Live" clId="Web-{95B8EE2D-EA7A-4FAF-AD10-89DD8D1D5626}" dt="2020-04-07T13:16:15.926" v="770" actId="20577"/>
          <ac:spMkLst>
            <pc:docMk/>
            <pc:sldMk cId="3257791068" sldId="272"/>
            <ac:spMk id="2" creationId="{B12E24D4-1658-4709-AA7C-98D7BACA093E}"/>
          </ac:spMkLst>
        </pc:spChg>
      </pc:sldChg>
      <pc:sldChg chg="modSp">
        <pc:chgData name="Utente guest" userId="5b691ea8f12c9791" providerId="Windows Live" clId="Web-{95B8EE2D-EA7A-4FAF-AD10-89DD8D1D5626}" dt="2020-04-07T13:31:45.443" v="961" actId="20577"/>
        <pc:sldMkLst>
          <pc:docMk/>
          <pc:sldMk cId="1759890435" sldId="273"/>
        </pc:sldMkLst>
        <pc:spChg chg="mod">
          <ac:chgData name="Utente guest" userId="5b691ea8f12c9791" providerId="Windows Live" clId="Web-{95B8EE2D-EA7A-4FAF-AD10-89DD8D1D5626}" dt="2020-04-07T13:31:45.443" v="961" actId="20577"/>
          <ac:spMkLst>
            <pc:docMk/>
            <pc:sldMk cId="1759890435" sldId="273"/>
            <ac:spMk id="2" creationId="{99A176A7-A269-4CE4-A720-F09BEDE37646}"/>
          </ac:spMkLst>
        </pc:spChg>
        <pc:picChg chg="mod">
          <ac:chgData name="Utente guest" userId="5b691ea8f12c9791" providerId="Windows Live" clId="Web-{95B8EE2D-EA7A-4FAF-AD10-89DD8D1D5626}" dt="2020-04-07T13:19:41.864" v="808" actId="1076"/>
          <ac:picMkLst>
            <pc:docMk/>
            <pc:sldMk cId="1759890435" sldId="273"/>
            <ac:picMk id="3" creationId="{FD433ECF-A9DB-43F8-A6DA-C1039F99BE16}"/>
          </ac:picMkLst>
        </pc:picChg>
      </pc:sldChg>
      <pc:sldChg chg="modSp">
        <pc:chgData name="Utente guest" userId="5b691ea8f12c9791" providerId="Windows Live" clId="Web-{95B8EE2D-EA7A-4FAF-AD10-89DD8D1D5626}" dt="2020-04-07T13:21:18.442" v="861" actId="20577"/>
        <pc:sldMkLst>
          <pc:docMk/>
          <pc:sldMk cId="1129562385" sldId="274"/>
        </pc:sldMkLst>
        <pc:spChg chg="mod">
          <ac:chgData name="Utente guest" userId="5b691ea8f12c9791" providerId="Windows Live" clId="Web-{95B8EE2D-EA7A-4FAF-AD10-89DD8D1D5626}" dt="2020-04-07T13:21:18.442" v="861" actId="20577"/>
          <ac:spMkLst>
            <pc:docMk/>
            <pc:sldMk cId="1129562385" sldId="274"/>
            <ac:spMk id="2" creationId="{61148059-F06D-446E-B4DF-2E1CE0F4BAA8}"/>
          </ac:spMkLst>
        </pc:spChg>
      </pc:sldChg>
      <pc:sldChg chg="modSp">
        <pc:chgData name="Utente guest" userId="5b691ea8f12c9791" providerId="Windows Live" clId="Web-{95B8EE2D-EA7A-4FAF-AD10-89DD8D1D5626}" dt="2020-04-07T13:23:05.427" v="885" actId="20577"/>
        <pc:sldMkLst>
          <pc:docMk/>
          <pc:sldMk cId="2278994505" sldId="275"/>
        </pc:sldMkLst>
        <pc:spChg chg="mod">
          <ac:chgData name="Utente guest" userId="5b691ea8f12c9791" providerId="Windows Live" clId="Web-{95B8EE2D-EA7A-4FAF-AD10-89DD8D1D5626}" dt="2020-04-07T13:23:05.427" v="885" actId="20577"/>
          <ac:spMkLst>
            <pc:docMk/>
            <pc:sldMk cId="2278994505" sldId="275"/>
            <ac:spMk id="2" creationId="{9D460736-199B-4D77-8E15-6D3F7294D280}"/>
          </ac:spMkLst>
        </pc:spChg>
      </pc:sldChg>
      <pc:sldChg chg="modSp">
        <pc:chgData name="Utente guest" userId="5b691ea8f12c9791" providerId="Windows Live" clId="Web-{95B8EE2D-EA7A-4FAF-AD10-89DD8D1D5626}" dt="2020-04-07T13:24:56.911" v="931" actId="20577"/>
        <pc:sldMkLst>
          <pc:docMk/>
          <pc:sldMk cId="2320390680" sldId="276"/>
        </pc:sldMkLst>
        <pc:spChg chg="mod">
          <ac:chgData name="Utente guest" userId="5b691ea8f12c9791" providerId="Windows Live" clId="Web-{95B8EE2D-EA7A-4FAF-AD10-89DD8D1D5626}" dt="2020-04-07T13:24:56.911" v="931" actId="20577"/>
          <ac:spMkLst>
            <pc:docMk/>
            <pc:sldMk cId="2320390680" sldId="276"/>
            <ac:spMk id="2" creationId="{0B4FD6B2-7651-4566-8CD5-823D014684DE}"/>
          </ac:spMkLst>
        </pc:spChg>
      </pc:sldChg>
      <pc:sldChg chg="addSp delSp modSp">
        <pc:chgData name="Utente guest" userId="5b691ea8f12c9791" providerId="Windows Live" clId="Web-{95B8EE2D-EA7A-4FAF-AD10-89DD8D1D5626}" dt="2020-04-07T13:28:38.693" v="944" actId="14100"/>
        <pc:sldMkLst>
          <pc:docMk/>
          <pc:sldMk cId="4179096778" sldId="277"/>
        </pc:sldMkLst>
        <pc:spChg chg="mod">
          <ac:chgData name="Utente guest" userId="5b691ea8f12c9791" providerId="Windows Live" clId="Web-{95B8EE2D-EA7A-4FAF-AD10-89DD8D1D5626}" dt="2020-04-07T13:27:36.739" v="939" actId="1076"/>
          <ac:spMkLst>
            <pc:docMk/>
            <pc:sldMk cId="4179096778" sldId="277"/>
            <ac:spMk id="2" creationId="{FBED1B8B-0956-40A9-8805-444F21461FDE}"/>
          </ac:spMkLst>
        </pc:spChg>
        <pc:spChg chg="add del mod">
          <ac:chgData name="Utente guest" userId="5b691ea8f12c9791" providerId="Windows Live" clId="Web-{95B8EE2D-EA7A-4FAF-AD10-89DD8D1D5626}" dt="2020-04-07T13:26:54.833" v="936"/>
          <ac:spMkLst>
            <pc:docMk/>
            <pc:sldMk cId="4179096778" sldId="277"/>
            <ac:spMk id="4" creationId="{B41D7034-4B17-401F-BBC4-E5D52D8F4D23}"/>
          </ac:spMkLst>
        </pc:spChg>
        <pc:picChg chg="mod">
          <ac:chgData name="Utente guest" userId="5b691ea8f12c9791" providerId="Windows Live" clId="Web-{95B8EE2D-EA7A-4FAF-AD10-89DD8D1D5626}" dt="2020-04-07T13:28:38.693" v="944" actId="14100"/>
          <ac:picMkLst>
            <pc:docMk/>
            <pc:sldMk cId="4179096778" sldId="277"/>
            <ac:picMk id="3" creationId="{1F0326A0-3062-48A1-A795-D7B558A50183}"/>
          </ac:picMkLst>
        </pc:picChg>
        <pc:picChg chg="add mod">
          <ac:chgData name="Utente guest" userId="5b691ea8f12c9791" providerId="Windows Live" clId="Web-{95B8EE2D-EA7A-4FAF-AD10-89DD8D1D5626}" dt="2020-04-07T13:28:30.286" v="943" actId="1076"/>
          <ac:picMkLst>
            <pc:docMk/>
            <pc:sldMk cId="4179096778" sldId="277"/>
            <ac:picMk id="5" creationId="{2D8688BD-3C42-4873-A23E-DD0AC27223C8}"/>
          </ac:picMkLst>
        </pc:picChg>
      </pc:sldChg>
      <pc:sldChg chg="modSp">
        <pc:chgData name="Utente guest" userId="5b691ea8f12c9791" providerId="Windows Live" clId="Web-{95B8EE2D-EA7A-4FAF-AD10-89DD8D1D5626}" dt="2020-04-07T12:52:01.066" v="152"/>
        <pc:sldMkLst>
          <pc:docMk/>
          <pc:sldMk cId="3487293541" sldId="278"/>
        </pc:sldMkLst>
        <pc:picChg chg="mod">
          <ac:chgData name="Utente guest" userId="5b691ea8f12c9791" providerId="Windows Live" clId="Web-{95B8EE2D-EA7A-4FAF-AD10-89DD8D1D5626}" dt="2020-04-07T12:52:01.066" v="152"/>
          <ac:picMkLst>
            <pc:docMk/>
            <pc:sldMk cId="3487293541" sldId="278"/>
            <ac:picMk id="35" creationId="{CE951E4F-C4B4-449B-B5BB-C99AD9D6B823}"/>
          </ac:picMkLst>
        </pc:picChg>
      </pc:sldChg>
    </pc:docChg>
  </pc:docChgLst>
  <pc:docChgLst>
    <pc:chgData name="Utente guest" userId="5b691ea8f12c9791" providerId="Windows Live" clId="Web-{C2C3A840-C0B4-449D-900B-5B0E463F65EC}"/>
    <pc:docChg chg="addSld modSld sldOrd">
      <pc:chgData name="Utente guest" userId="5b691ea8f12c9791" providerId="Windows Live" clId="Web-{C2C3A840-C0B4-449D-900B-5B0E463F65EC}" dt="2020-04-03T16:23:44.703" v="415"/>
      <pc:docMkLst>
        <pc:docMk/>
      </pc:docMkLst>
      <pc:sldChg chg="addSp delSp modSp ord">
        <pc:chgData name="Utente guest" userId="5b691ea8f12c9791" providerId="Windows Live" clId="Web-{C2C3A840-C0B4-449D-900B-5B0E463F65EC}" dt="2020-04-03T16:23:44.703" v="415"/>
        <pc:sldMkLst>
          <pc:docMk/>
          <pc:sldMk cId="3962583941" sldId="256"/>
        </pc:sldMkLst>
        <pc:spChg chg="mod">
          <ac:chgData name="Utente guest" userId="5b691ea8f12c9791" providerId="Windows Live" clId="Web-{C2C3A840-C0B4-449D-900B-5B0E463F65EC}" dt="2020-04-03T16:13:59.430" v="336" actId="1076"/>
          <ac:spMkLst>
            <pc:docMk/>
            <pc:sldMk cId="3962583941" sldId="256"/>
            <ac:spMk id="2" creationId="{00000000-0000-0000-0000-000000000000}"/>
          </ac:spMkLst>
        </pc:spChg>
        <pc:spChg chg="del mod">
          <ac:chgData name="Utente guest" userId="5b691ea8f12c9791" providerId="Windows Live" clId="Web-{C2C3A840-C0B4-449D-900B-5B0E463F65EC}" dt="2020-04-03T16:23:41.453" v="414"/>
          <ac:spMkLst>
            <pc:docMk/>
            <pc:sldMk cId="3962583941" sldId="256"/>
            <ac:spMk id="3" creationId="{00000000-0000-0000-0000-000000000000}"/>
          </ac:spMkLst>
        </pc:spChg>
        <pc:spChg chg="add del mod">
          <ac:chgData name="Utente guest" userId="5b691ea8f12c9791" providerId="Windows Live" clId="Web-{C2C3A840-C0B4-449D-900B-5B0E463F65EC}" dt="2020-04-03T16:23:44.703" v="415"/>
          <ac:spMkLst>
            <pc:docMk/>
            <pc:sldMk cId="3962583941" sldId="256"/>
            <ac:spMk id="5" creationId="{391BE637-0672-4566-AD8F-51AD17727E8A}"/>
          </ac:spMkLst>
        </pc:spChg>
      </pc:sldChg>
      <pc:sldChg chg="ord">
        <pc:chgData name="Utente guest" userId="5b691ea8f12c9791" providerId="Windows Live" clId="Web-{C2C3A840-C0B4-449D-900B-5B0E463F65EC}" dt="2020-04-03T16:23:05.234" v="402"/>
        <pc:sldMkLst>
          <pc:docMk/>
          <pc:sldMk cId="1761294076" sldId="257"/>
        </pc:sldMkLst>
      </pc:sldChg>
      <pc:sldChg chg="addSp delSp modSp ord">
        <pc:chgData name="Utente guest" userId="5b691ea8f12c9791" providerId="Windows Live" clId="Web-{C2C3A840-C0B4-449D-900B-5B0E463F65EC}" dt="2020-04-03T16:21:48.983" v="393" actId="20577"/>
        <pc:sldMkLst>
          <pc:docMk/>
          <pc:sldMk cId="49209587" sldId="258"/>
        </pc:sldMkLst>
        <pc:spChg chg="del mod">
          <ac:chgData name="Utente guest" userId="5b691ea8f12c9791" providerId="Windows Live" clId="Web-{C2C3A840-C0B4-449D-900B-5B0E463F65EC}" dt="2020-04-03T15:45:49.953" v="41"/>
          <ac:spMkLst>
            <pc:docMk/>
            <pc:sldMk cId="49209587" sldId="258"/>
            <ac:spMk id="2" creationId="{30FD7CEB-9F72-4959-A658-7749B2D17075}"/>
          </ac:spMkLst>
        </pc:spChg>
        <pc:spChg chg="add del mod">
          <ac:chgData name="Utente guest" userId="5b691ea8f12c9791" providerId="Windows Live" clId="Web-{C2C3A840-C0B4-449D-900B-5B0E463F65EC}" dt="2020-04-03T15:45:53.656" v="42"/>
          <ac:spMkLst>
            <pc:docMk/>
            <pc:sldMk cId="49209587" sldId="258"/>
            <ac:spMk id="4" creationId="{8AD8833A-3720-48E8-9589-745A0A0550FE}"/>
          </ac:spMkLst>
        </pc:spChg>
        <pc:spChg chg="add del mod">
          <ac:chgData name="Utente guest" userId="5b691ea8f12c9791" providerId="Windows Live" clId="Web-{C2C3A840-C0B4-449D-900B-5B0E463F65EC}" dt="2020-04-03T16:14:48.055" v="340"/>
          <ac:spMkLst>
            <pc:docMk/>
            <pc:sldMk cId="49209587" sldId="258"/>
            <ac:spMk id="5" creationId="{729D43E3-CD63-4474-A9FD-896DA7019DFB}"/>
          </ac:spMkLst>
        </pc:spChg>
        <pc:spChg chg="add mod">
          <ac:chgData name="Utente guest" userId="5b691ea8f12c9791" providerId="Windows Live" clId="Web-{C2C3A840-C0B4-449D-900B-5B0E463F65EC}" dt="2020-04-03T16:21:48.983" v="393" actId="20577"/>
          <ac:spMkLst>
            <pc:docMk/>
            <pc:sldMk cId="49209587" sldId="258"/>
            <ac:spMk id="8" creationId="{A0C5A98A-7042-4EB1-A028-0D4CC037D0FB}"/>
          </ac:spMkLst>
        </pc:spChg>
        <pc:spChg chg="add del mod">
          <ac:chgData name="Utente guest" userId="5b691ea8f12c9791" providerId="Windows Live" clId="Web-{C2C3A840-C0B4-449D-900B-5B0E463F65EC}" dt="2020-04-03T16:16:19.760" v="349"/>
          <ac:spMkLst>
            <pc:docMk/>
            <pc:sldMk cId="49209587" sldId="258"/>
            <ac:spMk id="9" creationId="{44D2C45C-DDCE-4C52-81DE-A2AB1D8E70F8}"/>
          </ac:spMkLst>
        </pc:spChg>
        <pc:picChg chg="add mod">
          <ac:chgData name="Utente guest" userId="5b691ea8f12c9791" providerId="Windows Live" clId="Web-{C2C3A840-C0B4-449D-900B-5B0E463F65EC}" dt="2020-04-03T16:16:41.151" v="358" actId="1076"/>
          <ac:picMkLst>
            <pc:docMk/>
            <pc:sldMk cId="49209587" sldId="258"/>
            <ac:picMk id="6" creationId="{DA00CA56-F3F1-43F1-B34F-4F1696085582}"/>
          </ac:picMkLst>
        </pc:picChg>
      </pc:sldChg>
      <pc:sldChg chg="addSp modSp new">
        <pc:chgData name="Utente guest" userId="5b691ea8f12c9791" providerId="Windows Live" clId="Web-{C2C3A840-C0B4-449D-900B-5B0E463F65EC}" dt="2020-04-03T16:23:36.250" v="413" actId="1076"/>
        <pc:sldMkLst>
          <pc:docMk/>
          <pc:sldMk cId="3901073403" sldId="259"/>
        </pc:sldMkLst>
        <pc:spChg chg="add mod">
          <ac:chgData name="Utente guest" userId="5b691ea8f12c9791" providerId="Windows Live" clId="Web-{C2C3A840-C0B4-449D-900B-5B0E463F65EC}" dt="2020-04-03T16:22:39.421" v="398" actId="20577"/>
          <ac:spMkLst>
            <pc:docMk/>
            <pc:sldMk cId="3901073403" sldId="259"/>
            <ac:spMk id="2" creationId="{369CE71B-0088-4A7F-9E3E-2085AAB47525}"/>
          </ac:spMkLst>
        </pc:spChg>
        <pc:spChg chg="add mod">
          <ac:chgData name="Utente guest" userId="5b691ea8f12c9791" providerId="Windows Live" clId="Web-{C2C3A840-C0B4-449D-900B-5B0E463F65EC}" dt="2020-04-03T16:23:36.250" v="413" actId="1076"/>
          <ac:spMkLst>
            <pc:docMk/>
            <pc:sldMk cId="3901073403" sldId="259"/>
            <ac:spMk id="3" creationId="{478FF8F9-73A7-40E7-96A0-4C0AE5E3AC0F}"/>
          </ac:spMkLst>
        </pc:spChg>
      </pc:sldChg>
    </pc:docChg>
  </pc:docChgLst>
  <pc:docChgLst>
    <pc:chgData name="Utente guest" userId="5b691ea8f12c9791" providerId="Windows Live" clId="Web-{23913DE8-6476-4EFB-AD57-8E4CEB139E4C}"/>
    <pc:docChg chg="modSld">
      <pc:chgData name="Utente guest" userId="5b691ea8f12c9791" providerId="Windows Live" clId="Web-{23913DE8-6476-4EFB-AD57-8E4CEB139E4C}" dt="2020-06-09T09:19:09.791" v="106" actId="20577"/>
      <pc:docMkLst>
        <pc:docMk/>
      </pc:docMkLst>
      <pc:sldChg chg="modSp">
        <pc:chgData name="Utente guest" userId="5b691ea8f12c9791" providerId="Windows Live" clId="Web-{23913DE8-6476-4EFB-AD57-8E4CEB139E4C}" dt="2020-06-09T09:18:07.275" v="79" actId="20577"/>
        <pc:sldMkLst>
          <pc:docMk/>
          <pc:sldMk cId="1761294076" sldId="257"/>
        </pc:sldMkLst>
        <pc:spChg chg="mod">
          <ac:chgData name="Utente guest" userId="5b691ea8f12c9791" providerId="Windows Live" clId="Web-{23913DE8-6476-4EFB-AD57-8E4CEB139E4C}" dt="2020-06-09T09:17:03.696" v="31" actId="20577"/>
          <ac:spMkLst>
            <pc:docMk/>
            <pc:sldMk cId="1761294076" sldId="257"/>
            <ac:spMk id="2" creationId="{11EB1CCF-D1B8-404F-A298-C582C034E64F}"/>
          </ac:spMkLst>
        </pc:spChg>
        <pc:spChg chg="mod">
          <ac:chgData name="Utente guest" userId="5b691ea8f12c9791" providerId="Windows Live" clId="Web-{23913DE8-6476-4EFB-AD57-8E4CEB139E4C}" dt="2020-06-09T09:18:07.275" v="79" actId="20577"/>
          <ac:spMkLst>
            <pc:docMk/>
            <pc:sldMk cId="1761294076" sldId="257"/>
            <ac:spMk id="4" creationId="{DC429DF0-5128-4EF8-8D27-BC136AE0F913}"/>
          </ac:spMkLst>
        </pc:spChg>
      </pc:sldChg>
      <pc:sldChg chg="modSp">
        <pc:chgData name="Utente guest" userId="5b691ea8f12c9791" providerId="Windows Live" clId="Web-{23913DE8-6476-4EFB-AD57-8E4CEB139E4C}" dt="2020-06-09T09:16:51.571" v="26" actId="20577"/>
        <pc:sldMkLst>
          <pc:docMk/>
          <pc:sldMk cId="49209587" sldId="258"/>
        </pc:sldMkLst>
        <pc:spChg chg="mod">
          <ac:chgData name="Utente guest" userId="5b691ea8f12c9791" providerId="Windows Live" clId="Web-{23913DE8-6476-4EFB-AD57-8E4CEB139E4C}" dt="2020-06-09T09:16:51.571" v="26" actId="20577"/>
          <ac:spMkLst>
            <pc:docMk/>
            <pc:sldMk cId="49209587" sldId="258"/>
            <ac:spMk id="3" creationId="{86ED8A55-FC2F-469C-9D4F-A604B7C60F3A}"/>
          </ac:spMkLst>
        </pc:spChg>
      </pc:sldChg>
      <pc:sldChg chg="modSp">
        <pc:chgData name="Utente guest" userId="5b691ea8f12c9791" providerId="Windows Live" clId="Web-{23913DE8-6476-4EFB-AD57-8E4CEB139E4C}" dt="2020-06-09T09:18:46.853" v="97" actId="20577"/>
        <pc:sldMkLst>
          <pc:docMk/>
          <pc:sldMk cId="1050578373" sldId="261"/>
        </pc:sldMkLst>
        <pc:spChg chg="mod">
          <ac:chgData name="Utente guest" userId="5b691ea8f12c9791" providerId="Windows Live" clId="Web-{23913DE8-6476-4EFB-AD57-8E4CEB139E4C}" dt="2020-06-09T09:18:46.853" v="97" actId="20577"/>
          <ac:spMkLst>
            <pc:docMk/>
            <pc:sldMk cId="1050578373" sldId="261"/>
            <ac:spMk id="3" creationId="{8CD53941-E531-4589-AAC6-C9C7E11A69A9}"/>
          </ac:spMkLst>
        </pc:spChg>
      </pc:sldChg>
      <pc:sldChg chg="modSp">
        <pc:chgData name="Utente guest" userId="5b691ea8f12c9791" providerId="Windows Live" clId="Web-{23913DE8-6476-4EFB-AD57-8E4CEB139E4C}" dt="2020-06-09T09:16:42.680" v="22" actId="20577"/>
        <pc:sldMkLst>
          <pc:docMk/>
          <pc:sldMk cId="2465986271" sldId="262"/>
        </pc:sldMkLst>
        <pc:spChg chg="mod">
          <ac:chgData name="Utente guest" userId="5b691ea8f12c9791" providerId="Windows Live" clId="Web-{23913DE8-6476-4EFB-AD57-8E4CEB139E4C}" dt="2020-06-09T09:16:42.680" v="22" actId="20577"/>
          <ac:spMkLst>
            <pc:docMk/>
            <pc:sldMk cId="2465986271" sldId="262"/>
            <ac:spMk id="2" creationId="{3D236E7F-C3DA-47F8-B0A1-D9A4FC6F8FA4}"/>
          </ac:spMkLst>
        </pc:spChg>
      </pc:sldChg>
      <pc:sldChg chg="modSp">
        <pc:chgData name="Utente guest" userId="5b691ea8f12c9791" providerId="Windows Live" clId="Web-{23913DE8-6476-4EFB-AD57-8E4CEB139E4C}" dt="2020-06-09T09:19:09.791" v="105" actId="20577"/>
        <pc:sldMkLst>
          <pc:docMk/>
          <pc:sldMk cId="2882874731" sldId="263"/>
        </pc:sldMkLst>
        <pc:spChg chg="mod">
          <ac:chgData name="Utente guest" userId="5b691ea8f12c9791" providerId="Windows Live" clId="Web-{23913DE8-6476-4EFB-AD57-8E4CEB139E4C}" dt="2020-06-09T09:19:09.791" v="105" actId="20577"/>
          <ac:spMkLst>
            <pc:docMk/>
            <pc:sldMk cId="2882874731" sldId="263"/>
            <ac:spMk id="4" creationId="{37FABFE4-9DE9-469A-BD2D-5CF7B8432161}"/>
          </ac:spMkLst>
        </pc:spChg>
      </pc:sldChg>
    </pc:docChg>
  </pc:docChgLst>
  <pc:docChgLst>
    <pc:chgData name="Utente guest" userId="5b691ea8f12c9791" providerId="Windows Live" clId="Web-{C45BD09A-5002-4624-9879-64FB1F92EE37}"/>
    <pc:docChg chg="modSld">
      <pc:chgData name="Utente guest" userId="5b691ea8f12c9791" providerId="Windows Live" clId="Web-{C45BD09A-5002-4624-9879-64FB1F92EE37}" dt="2020-04-03T14:35:42.487" v="21" actId="20577"/>
      <pc:docMkLst>
        <pc:docMk/>
      </pc:docMkLst>
      <pc:sldChg chg="modSp">
        <pc:chgData name="Utente guest" userId="5b691ea8f12c9791" providerId="Windows Live" clId="Web-{C45BD09A-5002-4624-9879-64FB1F92EE37}" dt="2020-04-03T14:35:42.471" v="20" actId="20577"/>
        <pc:sldMkLst>
          <pc:docMk/>
          <pc:sldMk cId="49209587" sldId="258"/>
        </pc:sldMkLst>
        <pc:spChg chg="mod">
          <ac:chgData name="Utente guest" userId="5b691ea8f12c9791" providerId="Windows Live" clId="Web-{C45BD09A-5002-4624-9879-64FB1F92EE37}" dt="2020-04-03T14:35:42.471" v="20" actId="20577"/>
          <ac:spMkLst>
            <pc:docMk/>
            <pc:sldMk cId="49209587" sldId="258"/>
            <ac:spMk id="2" creationId="{30FD7CEB-9F72-4959-A658-7749B2D1707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05T17:08:50.77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4493 3731 16383 0 0,'26'0'0'0'0,"1"0"0"0"0,-1 0 0 0 0,0 0 0 0 0,1 0 0 0 0,-1 0 0 0 0,1 0 0 0 0,-1 0 0 0 0,1 0 0 0 0,-1 0 0 0 0,1 0 0 0 0,-1 0 0 0 0,1 0 0 0 0,-1 0 0 0 0,1 0 0 0 0,-1 0 0 0 0,0 0 0 0 0,1 0 0 0 0,-1 0 0 0 0,1 0 0 0 0,-1 0 0 0 0,1 0 0 0 0,-1 0 0 0 0,1 0 0 0 0,-1 0 0 0 0,1 0 0 0 0,-1 0 0 0 0,0 0 0 0 0,1 0 0 0 0,-1 0 0 0 0,1 0 0 0 0,-1 0 0 0 0,1 0 0 0 0,-27 26 0 0 0,26-26 0 0 0,1 0 0 0 0,-1 0 0 0 0,1 27 0 0 0,-1-27 0 0 0,1 0 0 0 0,-1 0 0 0 0,0 0 0 0 0,1 0 0 0 0,-1 0 0 0 0,1 0 0 0 0,-1 0 0 0 0,1 0 0 0 0,-1 0 0 0 0,1 0 0 0 0,-1 0 0 0 0,1 0 0 0 0,-1 0 0 0 0,0 0 0 0 0,1 0 0 0 0,-1 0 0 0 0,1 0 0 0 0,-1 0 0 0 0,1 0 0 0 0,-1 0 0 0 0,1 0 0 0 0,-1 0 0 0 0,1 0 0 0 0,-1 0 0 0 0,0 0 0 0 0,1 0 0 0 0,-1 0 0 0 0,1 0 0 0 0,-1 0 0 0 0,1 0 0 0 0,-1 0 0 0 0,1 0 0 0 0,-1 0 0 0 0,1 0 0 0 0,-1 0 0 0 0,1 0 0 0 0,-1 0 0 0 0,0 0 0 0 0,1 0 0 0 0,-1 0 0 0 0,1 0 0 0 0,-1 0 0 0 0,27 0 0 0 0,0 0 0 0 0,26 0 0 0 0,-26-27 0 0 0,-26 27 0 0 0,-1 0 0 0 0,27 0 0 0 0,-26 0 0 0 0,-1 0 0 0 0,27 0 0 0 0,-26 0 0 0 0,-1 0 0 0 0,27 0 0 0 0,-27-26 0 0 0,1 26 0 0 0,26 0 0 0 0,-27 0 0 0 0,1 0 0 0 0,-1 0 0 0 0,1 0 0 0 0,-1 0 0 0 0,1 0 0 0 0,-1 0 0 0 0,0 0 0 0 0,1 0 0 0 0,-1 0 0 0 0,1 0 0 0 0,-1 0 0 0 0,27 0 0 0 0,-26 0 0 0 0,-1 0 0 0 0,27 0 0 0 0,0 0 0 0 0,-27 0 0 0 0,27 0 0 0 0,0 0 0 0 0,27 0 0 0 0,-54 0 0 0 0,27 0 0 0 0,-27 0 0 0 0,1 0 0 0 0,26 0 0 0 0,0 0 0 0 0,0 0 0 0 0,-27 0 0 0 0,27 0 0 0 0,0 26 0 0 0,-27-26 0 0 0,80 0 0 0 0,-79 0 0 0 0,52-26 0 0 0,-52 26 0 0 0,78 0 0 0 0,-52 0 0 0 0,0 0 0 0 0,0 0 0 0 0,-26 0 0 0 0,52 0 0 0 0,0 0 0 0 0,-52 0 0 0 0,-1 0 0 0 0,27 0 0 0 0,27 0 0 0 0,-28 0 0 0 0,1 0 0 0 0,-26 0 0 0 0,-1 0 0 0 0,27 0 0 0 0,0 0 0 0 0,26 0 0 0 0,-52 0 0 0 0,26 0 0 0 0,0 0 0 0 0,-27 0 0 0 0,1 0 0 0 0,26 0 0 0 0,52 0 0 0 0,-25 0 0 0 0,-1 0 0 0 0,-52 0 0 0 0,26 0 0 0 0,52 0 0 0 0,-25 0 0 0 0,26 0 0 0 0,-80 0 0 0 0,53 0 0 0 0,-52 0 0 0 0,26 0 0 0 0,0 0 0 0 0,53 0 0 0 0,-80 0 0 0 0,27 0 0 0 0,26 0 0 0 0,-26 0 0 0 0,-26 0 0 0 0,-1 0 0 0 0,1 0 0 0 0,26 0 0 0 0,-1 0 0 0 0,-52-27 0 0 0,80 27 0 0 0,-27 0 0 0 0,0 0 0 0 0,-27 0 0 0 0,1 0 0 0 0,-1 0 0 0 0,0 0 0 0 0,1 0 0 0 0,26 0 0 0 0,-27 0 0 0 0,27 0 0 0 0,27 0 0 0 0,-1 0 0 0 0,-53 0 0 0 0,54 0 0 0 0,-27 0 0 0 0,0 0 0 0 0,-27 0 0 0 0,53 0 0 0 0,-52 0 0 0 0,52 0 0 0 0,-52 0 0 0 0,105 0 0 0 0,-105 0 0 0 0,78 0 0 0 0,-78 0 0 0 0,79 0 0 0 0,-1 0 0 0 0,-78 0 0 0 0,79 0 0 0 0,26 0 0 0 0,-53 0 0 0 0,-52 0 0 0 0,26 0 0 0 0,0 0 0 0 0,0 0 0 0 0,26 0 0 0 0,0 0 0 0 0,-52 0 0 0 0,105 0 0 0 0,-105 0 0 0 0,105-26 0 0 0,-26 26 0 0 0,0 0 0 0 0,-80 0 0 0 0,80-27 0 0 0,-27 27 0 0 0,-52 0 0 0 0,79 0 0 0 0,-80 0 0 0 0,80 0 0 0 0,26 0 0 0 0,-105 0 0 0 0,78 0 0 0 0,28-26 0 0 0,-54-1 0 0 0,27 27 0 0 0,-106-26 0 0 0,132 26 0 0 0,-105 0 0 0 0,26 0 0 0 0,-27 0 0 0 0,0 0 0 0 0,54 0 0 0 0,52 53 0 0 0,-105-53 0 0 0,52 0 0 0 0,-53 0 0 0 0,1 0 0 0 0,79 0 0 0 0,0 0 0 0 0,-80 0 0 0 0,106 0 0 0 0,-105 0 0 0 0,79 0 0 0 0,-80 0 0 0 0,0 0 0 0 0,27 0 0 0 0,-26 0 0 0 0,79 0 0 0 0,-80 0 0 0 0,80 0 0 0 0,26 0 0 0 0,27 0 0 0 0,0 0 0 0 0,-27 0 0 0 0,-105 0 0 0 0,105 0 0 0 0,0 0 0 0 0,-105 0 0 0 0,105 26 0 0 0,0-26 0 0 0,-105 0 0 0 0,158 0 0 0 0,-79 0 0 0 0,-80 0 0 0 0,54 0 0 0 0,-54 0 0 0 0,53 0 0 0 0,1 0 0 0 0,-1 0 0 0 0,0 0 0 0 0,-26 0 0 0 0,-26 0 0 0 0,-1 0 0 0 0,1 27 0 0 0,-27-27-16383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05T17:08:50.7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4471 4233 16383 0 0,'27'0'0'0'0,"-1"0"0"0"0,1 0 0 0 0,-1 0 0 0 0,1 0 0 0 0,-1 0 0 0 0,1 0 0 0 0,-1 0 0 0 0,1 0 0 0 0,-1 0 0 0 0,1 0 0 0 0,-1 0 0 0 0,0 0 0 0 0,1 0 0 0 0,-1 0 0 0 0,1 0 0 0 0,-1 0 0 0 0,1 0 0 0 0,-1 0 0 0 0,1 0 0 0 0,-1 0 0 0 0,27 0 0 0 0,-27 0 0 0 0,1 0 0 0 0,-1 0 0 0 0,1 0 0 0 0,-1 0 0 0 0,1 0 0 0 0,-1 0 0 0 0,1 0 0 0 0,-1 0 0 0 0,1 0 0 0 0,-1 0 0 0 0,1 0 0 0 0,-1 0 0 0 0,0 0 0 0 0,1 0 0 0 0,-1 0 0 0 0,1 0 0 0 0,-1 0 0 0 0,1 0 0 0 0,-1 0 0 0 0,1 0 0 0 0,-1 0 0 0 0,27-26 0 0 0,-27 26 0 0 0,1 0 0 0 0,-1 0 0 0 0,1 0 0 0 0,-1 0 0 0 0,1 0 0 0 0,-1 0 0 0 0,1 0 0 0 0,-1 0 0 0 0,1 0 0 0 0,-1 0 0 0 0,1 0 0 0 0,-1 0 0 0 0,0 0 0 0 0,27 0 0 0 0,-26 0 0 0 0,-1 0 0 0 0,1 0 0 0 0,-1 0 0 0 0,1 0 0 0 0,-1 0 0 0 0,1 0 0 0 0,-1 0 0 0 0,0 0 0 0 0,1 0 0 0 0,-1 0 0 0 0,1 0 0 0 0,-1 0 0 0 0,1 0 0 0 0,-1 0 0 0 0,1 0 0 0 0,-1 0 0 0 0,1 0 0 0 0,-1 0 0 0 0,1 0 0 0 0,-1 0 0 0 0,0 0 0 0 0,1 0 0 0 0,-1 0 0 0 0,1 0 0 0 0,-1 0 0 0 0,1 0 0 0 0,-1 0 0 0 0,1 0 0 0 0,26 0 0 0 0,-1 0 0 0 0,-25 0 0 0 0,26 0 0 0 0,-27 0 0 0 0,1 0 0 0 0,-1 0 0 0 0,1 0 0 0 0,-1 0 0 0 0,1 0 0 0 0,-1 0 0 0 0,1 0 0 0 0,-1 0 0 0 0,27 0 0 0 0,-27 0 0 0 0,1 0 0 0 0,-1 0 0 0 0,1 0 0 0 0,-1 0 0 0 0,27 0 0 0 0,-26 0 0 0 0,-1 0 0 0 0,0 0 0 0 0,27 0 0 0 0,-26 0 0 0 0,-1 26 0 0 0,54 1 0 0 0,-27-27 0 0 0,0 26 0 0 0,-27-26 0 0 0,53 27 0 0 0,-26-27 0 0 0,-26 0 0 0 0,52 0 0 0 0,-26 0 0 0 0,-27 0 0 0 0,1 0 0 0 0,-1 0 0 0 0,1 0 0 0 0,26 0 0 0 0,-27 0 0 0 0,1 0 0 0 0,26 0 0 0 0,-27 0 0 0 0,1 0 0 0 0,-1 0 0 0 0,27 0 0 0 0,0-27 0 0 0,26 27 0 0 0,1 0 0 0 0,-80-26 0 0 0,52 26 0 0 0,1 0 0 0 0,-26-27 0 0 0,26 27 0 0 0,26 0 0 0 0,-26-26 0 0 0,-27 26 0 0 0,27 0 0 0 0,0-27 0 0 0,80 27 0 0 0,-107-26 0 0 0,53 0 0 0 0,1 26 0 0 0,-54-27 0 0 0,1 27 0 0 0,-1 0 0 0 0,1 0 0 0 0,26 0 0 0 0,0 0 0 0 0,-27 0 0 0 0,27 0 0 0 0,-27 0 0 0 0,1 0 0 0 0,26 0 0 0 0,-27 0 0 0 0,54 0 0 0 0,-54 0 0 0 0,0 0 0 0 0,1 0 0 0 0,26 0 0 0 0,26 0 0 0 0,-26 0 0 0 0,-26 0 0 0 0,-1 0 0 0 0,27 0 0 0 0,-27 0 0 0 0,54 0 0 0 0,-1 0 0 0 0,1 0 0 0 0,-28 0 0 0 0,28 0 0 0 0,-27 0 0 0 0,53 0 0 0 0,-27 0 0 0 0,27 0 0 0 0,0 0 0 0 0,-27 0 0 0 0,-53 0 0 0 0,54 0 0 0 0,-54 0 0 0 0,27 0 0 0 0,-26 0 0 0 0,52 0 0 0 0,-26 0 0 0 0,-27 0 0 0 0,27 0 0 0 0,0 0 0 0 0,27 0 0 0 0,-1 0 0 0 0,27 0 0 0 0,-80 0 0 0 0,1 0 0 0 0,26 0 0 0 0,26 0 0 0 0,-26 0 0 0 0,-27 0 0 0 0,27 0 0 0 0,-53-26 0 0 0,53 26 0 0 0,0 0 0 0 0,-26 0 0 0 0,26-27 0 0 0,-53 1 0 0 0,79-1 0 0 0,0 27 0 0 0,-26 0 0 0 0,-26 0 0 0 0,-1 0 0 0 0,-26 0-16383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05T17:08:50.77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20092 3847 16383 0 0,'27'0'0'0'0,"26"0"0"0"0,-27 0 0 0 0,1 0 0 0 0,-1 0 0 0 0,1 0 0 0 0,-1 0 0 0 0,1 0 0 0 0,-1 0 0 0 0,1 0 0 0 0,-1 0 0 0 0,0 0 0 0 0,1 0 0 0 0,-1 0 0 0 0,1 0 0 0 0,-1 0 0 0 0,1 0 0 0 0,-1 0 0 0 0,1 0 0 0 0,-1 0 0 0 0,1 0 0 0 0,-1 0 0 0 0,0 0 0 0 0,1 0 0 0 0,-1 0 0 0 0,1 0 0 0 0,-1 0 0 0 0,1 0 0 0 0,-1 0 0 0 0,1 0 0 0 0,-1 0 0 0 0,1 0 0 0 0,-1 0 0 0 0,1 0 0 0 0,-1 0 0 0 0,0 0 0 0 0,1 0 0 0 0,-1 0 0 0 0,1 0 0 0 0,-1 0 0 0 0,1 0 0 0 0,26 0 0 0 0,-27 0 0 0 0,1 0 0 0 0,-1 0 0 0 0,0 0 0 0 0,1 0 0 0 0,-1 0 0 0 0,1 0 0 0 0,-1 0 0 0 0,1 0 0 0 0,-1 0 0 0 0,1 0 0 0 0,-1 0 0 0 0,1 0 0 0 0,-1 0 0 0 0,1 0 0 0 0,25 0 0 0 0,-25 0 0 0 0,26 0 0 0 0,-27 0 0 0 0,1 0 0 0 0,-1 0 0 0 0,1 0 0 0 0,-1 0 0 0 0,1 0 0 0 0,-1 0 0 0 0,0 0 0 0 0,1 0 0 0 0,-1 0 0 0 0,1 0 0 0 0,-1 0 0 0 0,1 0 0 0 0,-1 0 0 0 0,1 0 0 0 0,-1 0 0 0 0,1 0 0 0 0,-1 0 0 0 0,1 0 0 0 0,-1 0 0 0 0,0 0 0 0 0,1 0 0 0 0,-1 0 0 0 0,1 0 0 0 0,-1 0 0 0 0,1 0 0 0 0,-1 0 0 0 0,1 0 0 0 0,26 0 0 0 0,-1 0 0 0 0,1 26 0 0 0,-26-26 0 0 0,-1 0 0 0 0,1 0 0 0 0,26 0 0 0 0,0 0 0 0 0,0 0 0 0 0,-1 27 0 0 0,-25-27 0 0 0,-1 0 0 0 0,27 0 0 0 0,0 0 0 0 0,0 0 0 0 0,0 0 0 0 0,26 0 0 0 0,1 0 0 0 0,-27 0 0 0 0,0 0 0 0 0,0 0 0 0 0,-1 0 0 0 0,1 0 0 0 0,27 0 0 0 0,-54 0 0 0 0,54 0 0 0 0,-28 0 0 0 0,-25 0 0 0 0,26 0 0 0 0,0 0 0 0 0,-27 0 0 0 0,54 0 0 0 0,-27 0 0 0 0,-1 0 0 0 0,-25 0 0 0 0,26 0 0 0 0,-27 0 0 0 0,1 0 0 0 0,26 0 0 0 0,0 0 0 0 0,-27 0 0 0 0,27 0 0 0 0,-27 0 0 0 0,27 0 0 0 0,-26 0 0 0 0,-1 0 0 0 0,1 0 0 0 0,26 0 0 0 0,-27 0 0 0 0,27 0 0 0 0,-27 0 0 0 0,1 0 0 0 0,-1 0 0 0 0,27 0 0 0 0,0 0 0 0 0,0 0 0 0 0,-26 0 0 0 0,-1 0 0 0 0,27 0 0 0 0,-27 0 0 0 0,1 0 0 0 0,-1 0 0 0 0,27 0 0 0 0,-26 0 0 0 0,26 0 0 0 0,-27 0 0 0 0,1 0 0 0 0,52 0 0 0 0,-79 26 0 0 0,53 1 0 0 0,0-27 0 0 0,-27 0 0 0 0,27 0 0 0 0,0 0 0 0 0,-27 0 0 0 0,27 0 0 0 0,27 0 0 0 0,-54 0 0 0 0,1 0 0 0 0,26 0 0 0 0,26 0 0 0 0,-53 0 0 0 0,1 0 0 0 0,52 0 0 0 0,-52 0 0 0 0,52 0 0 0 0,-26 0 0 0 0,-27 0 0 0 0,80 0 0 0 0,-79 0 0 0 0,52 0 0 0 0,-52 0 0 0 0,78 0 0 0 0,-78 0 0 0 0,79-27 0 0 0,0 27 0 0 0,-80 0 0 0 0,80-26 0 0 0,0-1 0 0 0,-80 27 0 0 0,80-26 0 0 0,-80 26 0 0 0,1 0 0 0 0,52 0 0 0 0,-52 0 0 0 0,-1 0 0 0 0,80 0 0 0 0,0 0 0 0 0,26 0 0 0 0,0 0 0 0 0,-52 0 0 0 0,-1 0 0 0 0,-52 0 0 0 0,26 0 0 0 0,-27 0 0 0 0,0 0 0 0 0,1 0 0 0 0,26 0 0 0 0,-27 0 0 0 0,27 0 0 0 0,-26 0 0 0 0,26 0 0 0 0,-27 0 0 0 0,1 0 0 0 0,52 53 0 0 0,-53-27 0 0 0,1-26 0 0 0,-27 27 0 0 0,26-27 0 0 0,-26 26 0 0 0,0-26-16383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05T17:08:50.78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18272 4498 16383 0 0,'53'0'0'0'0,"-26"0"0"0"0,-1 0 0 0 0,0 0 0 0 0,1 0 0 0 0,-1 0 0 0 0,1 0 0 0 0,-1 0 0 0 0,1 0 0 0 0,-1 0 0 0 0,1 0 0 0 0,-1 0 0 0 0,1 0 0 0 0,-1 0 0 0 0,0 0 0 0 0,1 0 0 0 0,-1 0 0 0 0,1 0 0 0 0,-1 0 0 0 0,1 0 0 0 0,-1 0 0 0 0,1 0 0 0 0,-1 0 0 0 0,1 0 0 0 0,-1 0 0 0 0,1 0 0 0 0,-1 0 0 0 0,0 0 0 0 0,1 0 0 0 0,-1 0 0 0 0,1 0 0 0 0,-1 0 0 0 0,1 0 0 0 0,-1 0 0 0 0,1 0 0 0 0,-1 0 0 0 0,1 0 0 0 0,-1 0 0 0 0,0 0 0 0 0,1 0 0 0 0,-1 0 0 0 0,1 0 0 0 0,-1 0 0 0 0,1 0 0 0 0,-1 0 0 0 0,1 0 0 0 0,-1 0 0 0 0,1 0 0 0 0,-1 0 0 0 0,1 0 0 0 0,-1 0 0 0 0,0 0 0 0 0,1 0 0 0 0,26 0 0 0 0,-27 0 0 0 0,-26 26 0 0 0,27-26 0 0 0,-1 0 0 0 0,1 0 0 0 0,-1 0 0 0 0,1 0 0 0 0,-1 0 0 0 0,0 0 0 0 0,1 0 0 0 0,-1 0 0 0 0,1 0 0 0 0,-1 0 0 0 0,1 0 0 0 0,-1 0 0 0 0,1 0 0 0 0,-1 0 0 0 0,1 0 0 0 0,-1 0 0 0 0,1 0 0 0 0,-1 0 0 0 0,0 0 0 0 0,1 0 0 0 0,-1 0 0 0 0,1 0 0 0 0,-1 0 0 0 0,1 0 0 0 0,-1 0 0 0 0,-26 27 0 0 0,53-27 0 0 0,-26 0 0 0 0,-1 0 0 0 0,0 0 0 0 0,1 0 0 0 0,-1 0 0 0 0,1 0 0 0 0,-1 0 0 0 0,1 0 0 0 0,52 0 0 0 0,1 0 0 0 0,-28 0 0 0 0,1 0 0 0 0,0 0 0 0 0,0 0 0 0 0,0 26 0 0 0,26-26 0 0 0,-26 27 0 0 0,80-1 0 0 0,-27 1 0 0 0,-54-1 0 0 0,-25-26 0 0 0,26 27 0 0 0,-27-27 0 0 0,1 0 0 0 0,-1 0 0 0 0,1 0 0 0 0,-1 0 0 0 0,1 0 0 0 0,25 0 0 0 0,-25 0 0 0 0,-1 0 0 0 0,27 0 0 0 0,-26 0 0 0 0,-1 0 0 0 0,1 0 0 0 0,-1 0 0 0 0,27 0 0 0 0,26-27 0 0 0,-26 27 0 0 0,27 0 0 0 0,-54 0 0 0 0,-26-26 0 0 0,80 26 0 0 0,78-27 0 0 0,-78 27 0 0 0,-1-53 0 0 0,0 53 0 0 0,-52-26 0 0 0,52 26 0 0 0,1 0 0 0 0,-54 0 0 0 0,1 0 0 0 0,-1 0 0 0 0,80-27 0 0 0,-80 27 0 0 0,27 0 0 0 0,27-26 0 0 0,-54 26 0 0 0,1 0 0 0 0,25 0 0 0 0,54 26 0 0 0,27-26 0 0 0,-1 27 0 0 0,-106-27 0 0 0,54 26 0 0 0,26-26 0 0 0,-80 0 0 0 0,53 0 0 0 0,27 0 0 0 0,0 0 0 0 0,-53 0 0 0 0,-27 0 0 0 0,80 0 0 0 0,27 0 0 0 0,25 0 0 0 0,-131 0 0 0 0,52 0 0 0 0,80-26 0 0 0,-133 26 0 0 0,1 0 0 0 0,79-27 0 0 0,52 27 0 0 0,-131 0 0 0 0,-1 0 0 0 0,1-26 0 0 0,-1 26 0 0 0,80 0 0 0 0,-80 0 0 0 0,1 0 0 0 0,52 0 0 0 0,-52 0 0 0 0,-1 0 0 0 0,27-27 0 0 0,106 27 0 0 0,-106-26 0 0 0,79 0 0 0 0,-105 26 0 0 0,-1 0 0 0 0,53 0 0 0 0,80 0 0 0 0,-53 0 0 0 0,-80 0 0 0 0,54 0 0 0 0,-1 0 0 0 0,-52 0 0 0 0,52 0 0 0 0,-53 0 0 0 0,1 0 0 0 0,26 0 0 0 0,-27 0 0 0 0,27 0 0 0 0,53 0 0 0 0,-79 0 0 0 0,-1 0 0 0 0,0 0 0 0 0,1 0 0 0 0,-1 0 0 0 0,1 0 0 0 0,26 0 0 0 0,-53 0-16383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05T17:08:50.78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21595 4969 16383 0 0,'27'0'0'0'0,"-1"0"0"0"0,1 0 0 0 0,-1 0 0 0 0,1 26 0 0 0,-1-26 0 0 0,0 0 0 0 0,27 0 0 0 0,-26 0 0 0 0,-27 27 0 0 0,26-27 0 0 0,1 0 0 0 0,-1 0 0 0 0,1 0 0 0 0,-27 26 0 0 0,26-26 0 0 0,1 27 0 0 0,-1-27 0 0 0,1 26 0 0 0,-1-26 0 0 0,0 0 0 0 0,1 0 0 0 0,-27 27 0 0 0,26-27 0 0 0,1 0 0 0 0,-27 26 0 0 0,26-26 0 0 0,1 0 0 0 0,-1 0 0 0 0,1 0 0 0 0,-1 0 0 0 0,-26 27 0 0 0,27-27 0 0 0,-1 0 0 0 0,1 0 0 0 0,-1 0 0 0 0,0 0 0 0 0,1 0 0 0 0,-1 0 0 0 0,1 0 0 0 0,-1 0 0 0 0,1 0 0 0 0,-1 0 0 0 0,1 0 0 0 0,-1 0 0 0 0,1 0 0 0 0,-1 0 0 0 0,0 0 0 0 0,1 0 0 0 0,-1 0 0 0 0,1 0 0 0 0,-1 0 0 0 0,1 0 0 0 0,-1 0 0 0 0,1 0 0 0 0,-1 0 0 0 0,1 0 0 0 0,-1 0 0 0 0,0 0 0 0 0,1 0 0 0 0,-1 0 0 0 0,1 0 0 0 0,-1 0 0 0 0,1 0 0 0 0,-1 0 0 0 0,1 0 0 0 0,-1 0 0 0 0,1 0 0 0 0,-1 0 0 0 0,1 0 0 0 0,-1 0 0 0 0,0 0 0 0 0,1 0 0 0 0,-1 0 0 0 0,1 0 0 0 0,-1 0 0 0 0,1 0 0 0 0,-1 0 0 0 0,1 0 0 0 0,-1 0 0 0 0,1 0 0 0 0,25 0 0 0 0,-25 0 0 0 0,26 0 0 0 0,0 0 0 0 0,-27-27 0 0 0,27 27 0 0 0,-26 0 0 0 0,52-26 0 0 0,-26 26 0 0 0,-27 0 0 0 0,27 0 0 0 0,0-27 0 0 0,0 1 0 0 0,0 26 0 0 0,-27 0 0 0 0,27 0 0 0 0,-26 0 0 0 0,26 0 0 0 0,0-27 0 0 0,-27 27 0 0 0,27 0 0 0 0,-26 0 0 0 0,-1 0 0 0 0,0 0 0 0 0,-52 0 0 0 0,105 0 0 0 0,107 0 0 0 0,-54 0 0 0 0,-26 0 0 0 0,0 0 0 0 0,-1 0 0 0 0,-25 0 0 0 0,-54 0 0 0 0,54 0 0 0 0,-1-26 0 0 0,-53 26 0 0 0,27 0 0 0 0,-26 0 0 0 0,-1 0 0 0 0,1 0 0 0 0,-1 0 0 0 0,1 0 0 0 0,26-27 0 0 0,-1 27 0 0 0,-25 0 0 0 0,-1 0 0 0 0,27 0 0 0 0,-26 0 0 0 0,-1 0 0 0 0,1 0 0 0 0,26-26 0 0 0,-1 26 0 0 0,1 0 0 0 0,-26 0 0 0 0,-1 0 0 0 0,1 0 0 0 0,-1 0 0 0 0,1 0 0 0 0,-1 0 0 0 0,1 0 0 0 0,-1 0 0 0 0,27 0 0 0 0,-27 0 0 0 0,27 0 0 0 0,-26 0 0 0 0,26 0 0 0 0,26 0 0 0 0,-52 0 0 0 0,25 0 0 0 0,28 0 0 0 0,-54 0 0 0 0,54 26 0 0 0,-27-26 0 0 0,26 0 0 0 0,27 0 0 0 0,0 0 0 0 0,-80 27 0 0 0,53-27 0 0 0,-52 0 0 0 0,-1 0 0 0 0,27 0 0 0 0,-26 0 0 0 0,79 0 0 0 0,-80 0 0 0 0,53 0 0 0 0,-26 26 0 0 0,-26-26 0 0 0,26 0 0 0 0,-27 0 0 0 0,1 0 0 0 0,26 0 0 0 0,26 0 0 0 0,-53 0 0 0 0,27 0 0 0 0,27 0 0 0 0,-54 0 0 0 0,27 0 0 0 0,0 0 0 0 0,0 0 0 0 0,-27 0 0 0 0,1 27 0 0 0,-1-27 0 0 0,1 0 0 0 0,26 0 0 0 0,-27 0 0 0 0,1 0 0 0 0,-1 0 0 0 0,0 26 0 0 0,-26 1 0 0 0,0-27-16383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4-06T22:07:16.83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18293 5719 16383 0 0,'27'0'0'0'0,"-1"0"0"0"0,1 27 0 0 0,-1-27 0 0 0,1 0 0 0 0,-1 0 0 0 0,27 0 0 0 0,0 0 0 0 0,-27 0 0 0 0,27 0 0 0 0,-26 0 0 0 0,-1 0 0 0 0,1 0 0 0 0,-1 0 0 0 0,1 0 0 0 0,-1 0 0 0 0,0 0 0 0 0,1 0 0 0 0,-1 0 0 0 0,1 0 0 0 0,-1 0 0 0 0,1 0 0 0 0,-1 0 0 0 0,1 0 0 0 0,-1 0 0 0 0,27 0 0 0 0,-26 0 0 0 0,-1 0 0 0 0,0 0 0 0 0,1 0 0 0 0,-1 0 0 0 0,1 0 0 0 0,-1 0 0 0 0,1 0 0 0 0,-1 0 0 0 0,1 0 0 0 0,-1 0 0 0 0,1 0 0 0 0,-1 0 0 0 0,0 0 0 0 0,1 0 0 0 0,-1 0 0 0 0,1 0 0 0 0,-1 0 0 0 0,1 0 0 0 0,-27 26 0 0 0,26-26 0 0 0,1 0 0 0 0,-1 0 0 0 0,1 0 0 0 0,-1 0 0 0 0,1 0 0 0 0,-1 0 0 0 0,0 0 0 0 0,1 0 0 0 0,-1 0 0 0 0,1 0 0 0 0,-1 0 0 0 0,1 0 0 0 0,-1 0 0 0 0,1 0 0 0 0,-1 0 0 0 0,1 0 0 0 0,-1 0 0 0 0,0 0 0 0 0,1 0 0 0 0,-1 0 0 0 0,1 0 0 0 0,-27-26 0 0 0,26 26 0 0 0,1 0 0 0 0,-1 0 0 0 0,1 0 0 0 0,-1-27 0 0 0,1 27 0 0 0,-1 0 0 0 0,27 0 0 0 0,-27-26 0 0 0,1 26 0 0 0,-1 0 0 0 0,27 0 0 0 0,-26 0 0 0 0,-1-27 0 0 0,1 27 0 0 0,-1 0 0 0 0,1 0 0 0 0,25 0 0 0 0,-25 0 0 0 0,-1 0 0 0 0,1 0 0 0 0,-1 0 0 0 0,1 0 0 0 0,-1 0 0 0 0,1 0 0 0 0,-1 0 0 0 0,27 0 0 0 0,26 0 0 0 0,-52 0 0 0 0,-1 0 0 0 0,27 0 0 0 0,27 0 0 0 0,-54 0 0 0 0,27 0 0 0 0,-27 27 0 0 0,1-27 0 0 0,26 26 0 0 0,-27-26 0 0 0,27 0 0 0 0,27 0 0 0 0,-54 0 0 0 0,1 0 0 0 0,-1 0 0 0 0,27 0 0 0 0,-27 0 0 0 0,1 0 0 0 0,26 0 0 0 0,0 0 0 0 0,-27 0 0 0 0,27 0 0 0 0,0-26 0 0 0,-27 26 0 0 0,54-27 0 0 0,-54 27 0 0 0,-26-26 0 0 0,53 26 0 0 0,-26 0 0 0 0,-27-27 0 0 0,26 27 0 0 0,1 0 0 0 0,25 0 0 0 0,1 0 0 0 0,0 0 0 0 0,-26 0 0 0 0,-1 0 0 0 0,1 0 0 0 0,52 0 0 0 0,-53 0 0 0 0,-26-26 0 0 0,106 26 0 0 0,-53 0 0 0 0,106 26 0 0 0,-133 1 0 0 0,1-27 0 0 0,79 0 0 0 0,0 26 0 0 0,-54-26 0 0 0,28 0 0 0 0,-54 0 0 0 0,1 0 0 0 0,-1 0 0 0 0,54 0 0 0 0,-54 0 0 0 0,80 0 0 0 0,-27 0 0 0 0,-26 0 0 0 0,-26 0 0 0 0,26 0 0 0 0,26 0 0 0 0,-53 0 0 0 0,54 0 0 0 0,-54 0 0 0 0,27 0 0 0 0,27 0 0 0 0,25 0 0 0 0,-78 0 0 0 0,105 0 0 0 0,-26 0 0 0 0,0 0 0 0 0,-80 0 0 0 0,54 0 0 0 0,-54 0 0 0 0,1 0 0 0 0,-1 0 0 0 0,0 0 0 0 0,1 0 0 0 0,-1 0 0 0 0,1 0 0 0 0,52 0 0 0 0,-52 0 0 0 0,-1 0 0 0 0,1 0 0 0 0,-27 0-16383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6/9/2020</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89044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399073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6/9/2020</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421555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6/9/2020</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283835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6/9/2020</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99198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160272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203299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399461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164667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6/9/2020</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a:t>
            </a:fld>
            <a:endParaRPr lang="en-US"/>
          </a:p>
        </p:txBody>
      </p:sp>
    </p:spTree>
    <p:extLst>
      <p:ext uri="{BB962C8B-B14F-4D97-AF65-F5344CB8AC3E}">
        <p14:creationId xmlns:p14="http://schemas.microsoft.com/office/powerpoint/2010/main" val="271204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6/9/2020</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a:p>
        </p:txBody>
      </p:sp>
    </p:spTree>
    <p:extLst>
      <p:ext uri="{BB962C8B-B14F-4D97-AF65-F5344CB8AC3E}">
        <p14:creationId xmlns:p14="http://schemas.microsoft.com/office/powerpoint/2010/main" val="79393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6/9/2020</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030651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696" r:id="rId6"/>
    <p:sldLayoutId id="2147483692" r:id="rId7"/>
    <p:sldLayoutId id="2147483693" r:id="rId8"/>
    <p:sldLayoutId id="2147483694" r:id="rId9"/>
    <p:sldLayoutId id="2147483695" r:id="rId10"/>
    <p:sldLayoutId id="2147483697" r:id="rId11"/>
  </p:sldLayoutIdLst>
  <p:hf sldNum="0" hdr="0" ft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customXml" Target="../ink/ink5.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X911a_LgkrU?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6">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a:extLst>
              <a:ext uri="{FF2B5EF4-FFF2-40B4-BE49-F238E27FC236}">
                <a16:creationId xmlns:a16="http://schemas.microsoft.com/office/drawing/2014/main" id="{E49E0C9C-87E1-4B8F-A621-98A0C10E5D1F}"/>
              </a:ext>
            </a:extLst>
          </p:cNvPr>
          <p:cNvPicPr>
            <a:picLocks noChangeAspect="1"/>
          </p:cNvPicPr>
          <p:nvPr/>
        </p:nvPicPr>
        <p:blipFill rotWithShape="1">
          <a:blip r:embed="rId2">
            <a:alphaModFix/>
          </a:blip>
          <a:srcRect r="10666" b="-1"/>
          <a:stretch/>
        </p:blipFill>
        <p:spPr>
          <a:xfrm>
            <a:off x="9545" y="552460"/>
            <a:ext cx="12191980" cy="6857990"/>
          </a:xfrm>
          <a:prstGeom prst="rect">
            <a:avLst/>
          </a:prstGeom>
        </p:spPr>
      </p:pic>
      <p:sp>
        <p:nvSpPr>
          <p:cNvPr id="29" name="Rectangle 28">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0D30C838-F5B6-4264-AA1E-4EFC650597C0}"/>
              </a:ext>
            </a:extLst>
          </p:cNvPr>
          <p:cNvSpPr>
            <a:spLocks noGrp="1"/>
          </p:cNvSpPr>
          <p:nvPr>
            <p:ph type="ctrTitle"/>
          </p:nvPr>
        </p:nvSpPr>
        <p:spPr>
          <a:xfrm>
            <a:off x="190666" y="4973306"/>
            <a:ext cx="10993549" cy="1475013"/>
          </a:xfrm>
        </p:spPr>
        <p:txBody>
          <a:bodyPr/>
          <a:lstStyle/>
          <a:p>
            <a:r>
              <a:rPr lang="it-IT" sz="4400" err="1">
                <a:solidFill>
                  <a:schemeClr val="tx1"/>
                </a:solidFill>
              </a:rPr>
              <a:t>Oms:"Il</a:t>
            </a:r>
            <a:r>
              <a:rPr lang="it-IT" sz="4400">
                <a:solidFill>
                  <a:schemeClr val="tx1"/>
                </a:solidFill>
              </a:rPr>
              <a:t> Coronavirus è una pandemia"</a:t>
            </a:r>
          </a:p>
        </p:txBody>
      </p:sp>
    </p:spTree>
    <p:extLst>
      <p:ext uri="{BB962C8B-B14F-4D97-AF65-F5344CB8AC3E}">
        <p14:creationId xmlns:p14="http://schemas.microsoft.com/office/powerpoint/2010/main" val="3962583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8" descr="Immagine che contiene persona, tenendo, uomo, racchetta&#10;&#10;Descrizione generata con affidabilità molto elevata">
            <a:extLst>
              <a:ext uri="{FF2B5EF4-FFF2-40B4-BE49-F238E27FC236}">
                <a16:creationId xmlns:a16="http://schemas.microsoft.com/office/drawing/2014/main" id="{61B4876D-86C4-4138-A6EB-980949B4B6F0}"/>
              </a:ext>
            </a:extLst>
          </p:cNvPr>
          <p:cNvPicPr>
            <a:picLocks noChangeAspect="1"/>
          </p:cNvPicPr>
          <p:nvPr/>
        </p:nvPicPr>
        <p:blipFill>
          <a:blip r:embed="rId2"/>
          <a:stretch>
            <a:fillRect/>
          </a:stretch>
        </p:blipFill>
        <p:spPr>
          <a:xfrm>
            <a:off x="6820084" y="3597521"/>
            <a:ext cx="3384330" cy="2543217"/>
          </a:xfrm>
          <a:prstGeom prst="rect">
            <a:avLst/>
          </a:prstGeom>
          <a:ln>
            <a:noFill/>
          </a:ln>
          <a:effectLst>
            <a:outerShdw blurRad="292100" dist="139700" dir="2700000" algn="tl" rotWithShape="0">
              <a:srgbClr val="333333">
                <a:alpha val="65000"/>
              </a:srgbClr>
            </a:outerShdw>
          </a:effectLst>
        </p:spPr>
      </p:pic>
      <p:cxnSp>
        <p:nvCxnSpPr>
          <p:cNvPr id="18" name="Straight Connector 17">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Immagine 11" descr="Immagine che contiene orologio&#10;&#10;Descrizione generata con affidabilità molto elevata">
            <a:extLst>
              <a:ext uri="{FF2B5EF4-FFF2-40B4-BE49-F238E27FC236}">
                <a16:creationId xmlns:a16="http://schemas.microsoft.com/office/drawing/2014/main" id="{2F1A10CB-7B99-41C4-9469-F9773F24065C}"/>
              </a:ext>
            </a:extLst>
          </p:cNvPr>
          <p:cNvPicPr>
            <a:picLocks noChangeAspect="1"/>
          </p:cNvPicPr>
          <p:nvPr/>
        </p:nvPicPr>
        <p:blipFill>
          <a:blip r:embed="rId3"/>
          <a:stretch>
            <a:fillRect/>
          </a:stretch>
        </p:blipFill>
        <p:spPr>
          <a:xfrm>
            <a:off x="6823002" y="737412"/>
            <a:ext cx="3471294" cy="2543217"/>
          </a:xfrm>
          <a:prstGeom prst="rect">
            <a:avLst/>
          </a:prstGeom>
          <a:ln>
            <a:noFill/>
          </a:ln>
          <a:effectLst>
            <a:outerShdw blurRad="292100" dist="139700" dir="2700000" algn="tl" rotWithShape="0">
              <a:srgbClr val="333333">
                <a:alpha val="65000"/>
              </a:srgbClr>
            </a:outerShdw>
          </a:effectLst>
        </p:spPr>
      </p:pic>
      <p:cxnSp>
        <p:nvCxnSpPr>
          <p:cNvPr id="20" name="Straight Connector 19">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Immagine 4" descr="Immagine che contiene persona, stanza, uomo, tenendo&#10;&#10;Descrizione generata con affidabilità molto elevata">
            <a:extLst>
              <a:ext uri="{FF2B5EF4-FFF2-40B4-BE49-F238E27FC236}">
                <a16:creationId xmlns:a16="http://schemas.microsoft.com/office/drawing/2014/main" id="{3F590112-DBD0-43BF-A65F-4F931269CBF8}"/>
              </a:ext>
            </a:extLst>
          </p:cNvPr>
          <p:cNvPicPr>
            <a:picLocks noChangeAspect="1"/>
          </p:cNvPicPr>
          <p:nvPr/>
        </p:nvPicPr>
        <p:blipFill>
          <a:blip r:embed="rId4"/>
          <a:stretch>
            <a:fillRect/>
          </a:stretch>
        </p:blipFill>
        <p:spPr>
          <a:xfrm>
            <a:off x="1383639" y="3671316"/>
            <a:ext cx="3641412" cy="2545862"/>
          </a:xfrm>
          <a:prstGeom prst="rect">
            <a:avLst/>
          </a:prstGeom>
          <a:ln>
            <a:noFill/>
          </a:ln>
          <a:effectLst>
            <a:outerShdw blurRad="292100" dist="139700" dir="2700000" algn="tl" rotWithShape="0">
              <a:srgbClr val="333333">
                <a:alpha val="65000"/>
              </a:srgbClr>
            </a:outerShdw>
          </a:effectLst>
        </p:spPr>
      </p:pic>
      <p:pic>
        <p:nvPicPr>
          <p:cNvPr id="2" name="Immagine 2" descr="Immagine che contiene fiore, pianta, colorato, sedendo&#10;&#10;Descrizione generata con affidabilità molto elevata">
            <a:extLst>
              <a:ext uri="{FF2B5EF4-FFF2-40B4-BE49-F238E27FC236}">
                <a16:creationId xmlns:a16="http://schemas.microsoft.com/office/drawing/2014/main" id="{D795D0C4-91C1-4DDC-ADFC-7768B7E76CA8}"/>
              </a:ext>
            </a:extLst>
          </p:cNvPr>
          <p:cNvPicPr>
            <a:picLocks noChangeAspect="1"/>
          </p:cNvPicPr>
          <p:nvPr/>
        </p:nvPicPr>
        <p:blipFill>
          <a:blip r:embed="rId5"/>
          <a:stretch>
            <a:fillRect/>
          </a:stretch>
        </p:blipFill>
        <p:spPr>
          <a:xfrm>
            <a:off x="1394589" y="779892"/>
            <a:ext cx="3639243" cy="25534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842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8">
            <a:extLst>
              <a:ext uri="{FF2B5EF4-FFF2-40B4-BE49-F238E27FC236}">
                <a16:creationId xmlns:a16="http://schemas.microsoft.com/office/drawing/2014/main" id="{2C56324C-F2E7-4F1D-B039-217F2848811F}"/>
              </a:ext>
            </a:extLst>
          </p:cNvPr>
          <p:cNvPicPr>
            <a:picLocks noChangeAspect="1"/>
          </p:cNvPicPr>
          <p:nvPr/>
        </p:nvPicPr>
        <p:blipFill>
          <a:blip r:embed="rId2"/>
          <a:stretch>
            <a:fillRect/>
          </a:stretch>
        </p:blipFill>
        <p:spPr>
          <a:xfrm>
            <a:off x="4446448" y="1123527"/>
            <a:ext cx="3296993" cy="4604800"/>
          </a:xfrm>
          <a:prstGeom prst="rect">
            <a:avLst/>
          </a:prstGeom>
          <a:ln>
            <a:noFill/>
          </a:ln>
          <a:effectLst>
            <a:outerShdw blurRad="292100" dist="139700" dir="2700000" algn="tl" rotWithShape="0">
              <a:srgbClr val="333333">
                <a:alpha val="65000"/>
              </a:srgbClr>
            </a:outerShdw>
          </a:effectLst>
        </p:spPr>
      </p:pic>
      <p:cxnSp>
        <p:nvCxnSpPr>
          <p:cNvPr id="13" name="Straight Connector 12">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Immagine 4" descr="Immagine che contiene cibo, piccolo, ciambella, sedendo&#10;&#10;Descrizione generata con affidabilità molto elevata">
            <a:extLst>
              <a:ext uri="{FF2B5EF4-FFF2-40B4-BE49-F238E27FC236}">
                <a16:creationId xmlns:a16="http://schemas.microsoft.com/office/drawing/2014/main" id="{DC5B390A-1227-4B29-B71A-A31FD88A1749}"/>
              </a:ext>
            </a:extLst>
          </p:cNvPr>
          <p:cNvPicPr>
            <a:picLocks noChangeAspect="1"/>
          </p:cNvPicPr>
          <p:nvPr/>
        </p:nvPicPr>
        <p:blipFill>
          <a:blip r:embed="rId3"/>
          <a:stretch>
            <a:fillRect/>
          </a:stretch>
        </p:blipFill>
        <p:spPr>
          <a:xfrm>
            <a:off x="250155" y="2034692"/>
            <a:ext cx="3537345" cy="2803345"/>
          </a:xfrm>
          <a:prstGeom prst="rect">
            <a:avLst/>
          </a:prstGeom>
          <a:ln>
            <a:noFill/>
          </a:ln>
          <a:effectLst>
            <a:outerShdw blurRad="292100" dist="139700" dir="2700000" algn="tl" rotWithShape="0">
              <a:srgbClr val="333333">
                <a:alpha val="65000"/>
              </a:srgbClr>
            </a:outerShdw>
          </a:effectLst>
        </p:spPr>
      </p:pic>
      <p:cxnSp>
        <p:nvCxnSpPr>
          <p:cNvPr id="15" name="Straight Connector 14">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Immagine 6" descr="Immagine che contiene cibo&#10;&#10;Descrizione generata con affidabilità molto elevata">
            <a:extLst>
              <a:ext uri="{FF2B5EF4-FFF2-40B4-BE49-F238E27FC236}">
                <a16:creationId xmlns:a16="http://schemas.microsoft.com/office/drawing/2014/main" id="{33DDC399-E49D-4954-AE7E-79F6E2368FA3}"/>
              </a:ext>
            </a:extLst>
          </p:cNvPr>
          <p:cNvPicPr>
            <a:picLocks noChangeAspect="1"/>
          </p:cNvPicPr>
          <p:nvPr/>
        </p:nvPicPr>
        <p:blipFill>
          <a:blip r:embed="rId4"/>
          <a:stretch>
            <a:fillRect/>
          </a:stretch>
        </p:blipFill>
        <p:spPr>
          <a:xfrm>
            <a:off x="8162336" y="1227728"/>
            <a:ext cx="3517120" cy="439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586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Immagine che contiene testo, mappa&#10;&#10;Descrizione generata con affidabilità molto elevata">
            <a:extLst>
              <a:ext uri="{FF2B5EF4-FFF2-40B4-BE49-F238E27FC236}">
                <a16:creationId xmlns:a16="http://schemas.microsoft.com/office/drawing/2014/main" id="{7D101B21-A966-4CBF-A7BF-38E58AA6970D}"/>
              </a:ext>
            </a:extLst>
          </p:cNvPr>
          <p:cNvPicPr>
            <a:picLocks noChangeAspect="1"/>
          </p:cNvPicPr>
          <p:nvPr/>
        </p:nvPicPr>
        <p:blipFill>
          <a:blip r:embed="rId2"/>
          <a:stretch>
            <a:fillRect/>
          </a:stretch>
        </p:blipFill>
        <p:spPr>
          <a:xfrm>
            <a:off x="1157875" y="1316668"/>
            <a:ext cx="9611638" cy="5435254"/>
          </a:xfrm>
          <a:prstGeom prst="rect">
            <a:avLst/>
          </a:prstGeom>
          <a:ln>
            <a:noFill/>
          </a:ln>
          <a:effectLst>
            <a:outerShdw blurRad="292100" dist="139700" dir="2700000" algn="tl" rotWithShape="0">
              <a:srgbClr val="333333">
                <a:alpha val="65000"/>
              </a:srgbClr>
            </a:outerShdw>
          </a:effectLst>
        </p:spPr>
      </p:pic>
      <p:cxnSp>
        <p:nvCxnSpPr>
          <p:cNvPr id="7" name="Connettore 2 6">
            <a:extLst>
              <a:ext uri="{FF2B5EF4-FFF2-40B4-BE49-F238E27FC236}">
                <a16:creationId xmlns:a16="http://schemas.microsoft.com/office/drawing/2014/main" id="{500E4347-8FE6-4792-9DA3-5354789AA769}"/>
              </a:ext>
            </a:extLst>
          </p:cNvPr>
          <p:cNvCxnSpPr/>
          <p:nvPr/>
        </p:nvCxnSpPr>
        <p:spPr>
          <a:xfrm>
            <a:off x="504825" y="4924425"/>
            <a:ext cx="723900" cy="466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e 8">
            <a:extLst>
              <a:ext uri="{FF2B5EF4-FFF2-40B4-BE49-F238E27FC236}">
                <a16:creationId xmlns:a16="http://schemas.microsoft.com/office/drawing/2014/main" id="{C93E950C-2C41-4AFB-9498-E1AC52FCAEDB}"/>
              </a:ext>
            </a:extLst>
          </p:cNvPr>
          <p:cNvSpPr/>
          <p:nvPr/>
        </p:nvSpPr>
        <p:spPr>
          <a:xfrm>
            <a:off x="1323975" y="5181600"/>
            <a:ext cx="1724025"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604D108F-C20A-45DF-9AA9-3A89438AF447}"/>
              </a:ext>
            </a:extLst>
          </p:cNvPr>
          <p:cNvSpPr txBox="1"/>
          <p:nvPr/>
        </p:nvSpPr>
        <p:spPr>
          <a:xfrm>
            <a:off x="581025" y="657225"/>
            <a:ext cx="120872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a:t>Monitoraggio del covid-19 nelle ultime ore del 6 aprile 2020:</a:t>
            </a:r>
            <a:endParaRPr lang="it-IT" sz="1600"/>
          </a:p>
        </p:txBody>
      </p:sp>
    </p:spTree>
    <p:extLst>
      <p:ext uri="{BB962C8B-B14F-4D97-AF65-F5344CB8AC3E}">
        <p14:creationId xmlns:p14="http://schemas.microsoft.com/office/powerpoint/2010/main" val="72669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6" name="Rectangle 35">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Immagine che contiene bianco, ombrello, colorato, tenendo&#10;&#10;Descrizione generata con affidabilità molto elevata">
            <a:extLst>
              <a:ext uri="{FF2B5EF4-FFF2-40B4-BE49-F238E27FC236}">
                <a16:creationId xmlns:a16="http://schemas.microsoft.com/office/drawing/2014/main" id="{2CB72A34-B658-4006-A5AA-453F96ECE0DC}"/>
              </a:ext>
            </a:extLst>
          </p:cNvPr>
          <p:cNvPicPr>
            <a:picLocks noChangeAspect="1"/>
          </p:cNvPicPr>
          <p:nvPr/>
        </p:nvPicPr>
        <p:blipFill rotWithShape="1">
          <a:blip r:embed="rId2"/>
          <a:srcRect r="10666" b="-1"/>
          <a:stretch/>
        </p:blipFill>
        <p:spPr>
          <a:xfrm>
            <a:off x="20" y="10"/>
            <a:ext cx="12191980" cy="6857990"/>
          </a:xfrm>
          <a:prstGeom prst="rect">
            <a:avLst/>
          </a:prstGeom>
        </p:spPr>
      </p:pic>
      <p:sp>
        <p:nvSpPr>
          <p:cNvPr id="38" name="Rectangle 37">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22C818ED-8AE7-4F62-A257-F74600663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90" y="460493"/>
            <a:ext cx="3703320" cy="94997"/>
          </a:xfrm>
          <a:prstGeom prst="rect">
            <a:avLst/>
          </a:prstGeom>
          <a:solidFill>
            <a:srgbClr val="907BE1">
              <a:alpha val="40000"/>
            </a:srgb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chemeClr val="tx1">
              <a:alpha val="50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FDB4AB29-9860-462E-B579-181B5532A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907BE1">
              <a:alpha val="40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3" name="CasellaDiTesto 22">
            <a:extLst>
              <a:ext uri="{FF2B5EF4-FFF2-40B4-BE49-F238E27FC236}">
                <a16:creationId xmlns:a16="http://schemas.microsoft.com/office/drawing/2014/main" id="{E0892A51-75E5-4E69-8FD1-C8EFCD6EEF74}"/>
              </a:ext>
            </a:extLst>
          </p:cNvPr>
          <p:cNvSpPr txBox="1"/>
          <p:nvPr/>
        </p:nvSpPr>
        <p:spPr>
          <a:xfrm>
            <a:off x="584200" y="1524001"/>
            <a:ext cx="3412067" cy="347838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457200">
              <a:spcBef>
                <a:spcPct val="0"/>
              </a:spcBef>
              <a:spcAft>
                <a:spcPts val="600"/>
              </a:spcAft>
            </a:pPr>
            <a:endParaRPr lang="en-US" sz="3600" cap="all">
              <a:solidFill>
                <a:srgbClr val="FFFFFF"/>
              </a:solidFill>
              <a:latin typeface="+mj-lt"/>
              <a:ea typeface="+mj-ea"/>
              <a:cs typeface="+mj-cs"/>
            </a:endParaRPr>
          </a:p>
        </p:txBody>
      </p:sp>
      <p:sp>
        <p:nvSpPr>
          <p:cNvPr id="24" name="CasellaDiTesto 23">
            <a:extLst>
              <a:ext uri="{FF2B5EF4-FFF2-40B4-BE49-F238E27FC236}">
                <a16:creationId xmlns:a16="http://schemas.microsoft.com/office/drawing/2014/main" id="{6A10D577-EF59-4866-9666-00E806FA081A}"/>
              </a:ext>
            </a:extLst>
          </p:cNvPr>
          <p:cNvSpPr txBox="1"/>
          <p:nvPr/>
        </p:nvSpPr>
        <p:spPr>
          <a:xfrm>
            <a:off x="752475" y="2276475"/>
            <a:ext cx="316229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600">
                <a:solidFill>
                  <a:schemeClr val="bg1"/>
                </a:solidFill>
              </a:rPr>
              <a:t>RIEMPIRE DI SENSO IL TEMPO DEL CORONAVIRUS</a:t>
            </a:r>
          </a:p>
        </p:txBody>
      </p:sp>
    </p:spTree>
    <p:extLst>
      <p:ext uri="{BB962C8B-B14F-4D97-AF65-F5344CB8AC3E}">
        <p14:creationId xmlns:p14="http://schemas.microsoft.com/office/powerpoint/2010/main" val="3626163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5563D62-B839-4793-B51E-210A2E762C16}"/>
              </a:ext>
            </a:extLst>
          </p:cNvPr>
          <p:cNvSpPr txBox="1"/>
          <p:nvPr/>
        </p:nvSpPr>
        <p:spPr>
          <a:xfrm>
            <a:off x="95250" y="1057275"/>
            <a:ext cx="11830050"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3200" dirty="0">
                <a:latin typeface="Bookman Old Style"/>
                <a:ea typeface="+mn-lt"/>
                <a:cs typeface="+mn-lt"/>
              </a:rPr>
              <a:t>A</a:t>
            </a:r>
            <a:r>
              <a:rPr lang="it-IT" sz="1700" dirty="0">
                <a:latin typeface="Times New Roman"/>
                <a:ea typeface="+mn-lt"/>
                <a:cs typeface="+mn-lt"/>
              </a:rPr>
              <a:t>scolta: riesci a sentirla la dolce cantata della primavera? I ciuffi d’erba che spingono attraverso la neve. Il canto delle gemme che erompono dal ramo. Il tenero timpano di un giovane pettirosso....</a:t>
            </a:r>
            <a:endParaRPr lang="it-IT" sz="1700">
              <a:latin typeface="Times New Roman"/>
              <a:cs typeface="Times New Roman"/>
            </a:endParaRPr>
          </a:p>
          <a:p>
            <a:r>
              <a:rPr lang="it-IT" sz="1700" dirty="0">
                <a:latin typeface="Times New Roman"/>
                <a:ea typeface="+mn-lt"/>
                <a:cs typeface="+mn-lt"/>
              </a:rPr>
              <a:t>....che sente come se la stagione tanto attesa, non sarebbe passata senza produrre una</a:t>
            </a:r>
            <a:endParaRPr lang="it-IT" sz="1700">
              <a:latin typeface="Times New Roman"/>
              <a:cs typeface="Times New Roman"/>
            </a:endParaRPr>
          </a:p>
          <a:p>
            <a:r>
              <a:rPr lang="it-IT" sz="1700" dirty="0">
                <a:latin typeface="Times New Roman"/>
                <a:ea typeface="+mn-lt"/>
                <a:cs typeface="+mn-lt"/>
              </a:rPr>
              <a:t>crisi ,un evento, un qualcosa che avrebbe modificato il suo sereno e tranquillo stato</a:t>
            </a:r>
            <a:endParaRPr lang="it-IT" sz="1700">
              <a:latin typeface="Times New Roman"/>
              <a:cs typeface="Times New Roman"/>
            </a:endParaRPr>
          </a:p>
          <a:p>
            <a:r>
              <a:rPr lang="it-IT" sz="1700" dirty="0">
                <a:latin typeface="Times New Roman"/>
                <a:ea typeface="+mn-lt"/>
                <a:cs typeface="+mn-lt"/>
              </a:rPr>
              <a:t>d’animo attuale.</a:t>
            </a:r>
            <a:endParaRPr lang="it-IT" sz="1700">
              <a:latin typeface="Times New Roman"/>
              <a:cs typeface="Times New Roman"/>
            </a:endParaRPr>
          </a:p>
          <a:p>
            <a:r>
              <a:rPr lang="it-IT" sz="1700" dirty="0">
                <a:latin typeface="Times New Roman"/>
                <a:ea typeface="+mn-lt"/>
                <a:cs typeface="+mn-lt"/>
              </a:rPr>
              <a:t>E ha proprio ragione il piccolo uccellino...la primavera oltre ai suoi colori e odori, ha</a:t>
            </a:r>
            <a:endParaRPr lang="it-IT" sz="1700">
              <a:latin typeface="Times New Roman"/>
              <a:cs typeface="Times New Roman"/>
            </a:endParaRPr>
          </a:p>
          <a:p>
            <a:r>
              <a:rPr lang="it-IT" sz="1700" dirty="0">
                <a:latin typeface="Times New Roman"/>
                <a:ea typeface="+mn-lt"/>
                <a:cs typeface="+mn-lt"/>
              </a:rPr>
              <a:t>portato con se il crescere di un numero...un numero per il quale ogni giorno</a:t>
            </a:r>
            <a:endParaRPr lang="it-IT" sz="1700">
              <a:latin typeface="Times New Roman"/>
              <a:cs typeface="Times New Roman"/>
            </a:endParaRPr>
          </a:p>
          <a:p>
            <a:r>
              <a:rPr lang="it-IT" sz="1700" dirty="0">
                <a:latin typeface="Times New Roman"/>
                <a:ea typeface="+mn-lt"/>
                <a:cs typeface="+mn-lt"/>
              </a:rPr>
              <a:t>preghiamo affinché possa restare fermo...un numero che solo a sentirlo fa</a:t>
            </a:r>
            <a:endParaRPr lang="it-IT" sz="1700">
              <a:latin typeface="Times New Roman"/>
              <a:cs typeface="Times New Roman"/>
            </a:endParaRPr>
          </a:p>
          <a:p>
            <a:r>
              <a:rPr lang="it-IT" sz="1700" dirty="0">
                <a:latin typeface="Times New Roman"/>
                <a:ea typeface="+mn-lt"/>
                <a:cs typeface="+mn-lt"/>
              </a:rPr>
              <a:t>accapponare la pelle...9500...il nove per Dante è sinonimo di cambiamento e invenzione</a:t>
            </a:r>
            <a:endParaRPr lang="it-IT" sz="1700">
              <a:latin typeface="Times New Roman"/>
              <a:cs typeface="Times New Roman"/>
            </a:endParaRPr>
          </a:p>
          <a:p>
            <a:r>
              <a:rPr lang="it-IT" sz="1700" dirty="0">
                <a:latin typeface="Times New Roman"/>
                <a:ea typeface="+mn-lt"/>
                <a:cs typeface="+mn-lt"/>
              </a:rPr>
              <a:t>per noi, invece, è un numero che vorremmo evitare....perché è il numero delle vittime</a:t>
            </a:r>
            <a:endParaRPr lang="it-IT" sz="1700">
              <a:latin typeface="Times New Roman"/>
              <a:cs typeface="Times New Roman"/>
            </a:endParaRPr>
          </a:p>
          <a:p>
            <a:r>
              <a:rPr lang="it-IT" sz="1700" dirty="0">
                <a:latin typeface="Times New Roman"/>
                <a:ea typeface="+mn-lt"/>
                <a:cs typeface="+mn-lt"/>
              </a:rPr>
              <a:t>che hanno perduto la vita lottando contro un mostro che prima si è insinuato</a:t>
            </a:r>
            <a:endParaRPr lang="it-IT" sz="1700">
              <a:latin typeface="Times New Roman"/>
              <a:cs typeface="Times New Roman"/>
            </a:endParaRPr>
          </a:p>
          <a:p>
            <a:r>
              <a:rPr lang="it-IT" sz="1700" dirty="0">
                <a:latin typeface="Times New Roman"/>
                <a:ea typeface="+mn-lt"/>
                <a:cs typeface="+mn-lt"/>
              </a:rPr>
              <a:t>lentamente, manifestando sintomi tipici di una comune influenza , ma che in seguito ha mutato i suoi effetti, risucchiando la loro essenza.</a:t>
            </a:r>
            <a:endParaRPr lang="it-IT" sz="1700">
              <a:latin typeface="Times New Roman"/>
              <a:cs typeface="Times New Roman"/>
            </a:endParaRPr>
          </a:p>
          <a:p>
            <a:r>
              <a:rPr lang="it-IT" sz="1700" dirty="0">
                <a:latin typeface="Times New Roman"/>
                <a:ea typeface="+mn-lt"/>
                <a:cs typeface="+mn-lt"/>
              </a:rPr>
              <a:t>Il mostro non ha permesso che gli scomparsi potessero dire addio ai loro cari, non ha</a:t>
            </a:r>
            <a:endParaRPr lang="it-IT" sz="1700">
              <a:latin typeface="Times New Roman"/>
              <a:cs typeface="Times New Roman"/>
            </a:endParaRPr>
          </a:p>
          <a:p>
            <a:r>
              <a:rPr lang="it-IT" sz="1700" dirty="0">
                <a:latin typeface="Times New Roman"/>
                <a:ea typeface="+mn-lt"/>
                <a:cs typeface="+mn-lt"/>
              </a:rPr>
              <a:t>permesso di poterli abbracciare, non ha permesso di potergli sorridere .</a:t>
            </a:r>
            <a:endParaRPr lang="it-IT" sz="1700">
              <a:latin typeface="Times New Roman"/>
              <a:cs typeface="Times New Roman"/>
            </a:endParaRPr>
          </a:p>
          <a:p>
            <a:r>
              <a:rPr lang="it-IT" sz="1700" dirty="0">
                <a:latin typeface="Times New Roman"/>
                <a:ea typeface="+mn-lt"/>
                <a:cs typeface="+mn-lt"/>
              </a:rPr>
              <a:t>Sono morti pensando ai tempi felici e spensierati prima di questa dolorosa e forzata divisione;</a:t>
            </a:r>
            <a:endParaRPr lang="it-IT" sz="1700">
              <a:latin typeface="Times New Roman"/>
              <a:cs typeface="Times New Roman"/>
            </a:endParaRPr>
          </a:p>
          <a:p>
            <a:r>
              <a:rPr lang="it-IT" sz="1700" dirty="0">
                <a:latin typeface="Times New Roman"/>
                <a:ea typeface="+mn-lt"/>
                <a:cs typeface="+mn-lt"/>
              </a:rPr>
              <a:t>sono morti pensando che non sarebbero più potuti uscire;</a:t>
            </a:r>
            <a:endParaRPr lang="it-IT" sz="1700">
              <a:latin typeface="Times New Roman"/>
              <a:cs typeface="Times New Roman"/>
            </a:endParaRPr>
          </a:p>
          <a:p>
            <a:r>
              <a:rPr lang="it-IT" sz="1700" dirty="0">
                <a:latin typeface="Times New Roman"/>
                <a:ea typeface="+mn-lt"/>
                <a:cs typeface="+mn-lt"/>
              </a:rPr>
              <a:t>non avrebbero più passeggiato mano nella mano con il proprio compagno ;</a:t>
            </a:r>
            <a:endParaRPr lang="it-IT" sz="1700">
              <a:latin typeface="Times New Roman"/>
              <a:cs typeface="Times New Roman"/>
            </a:endParaRPr>
          </a:p>
          <a:p>
            <a:r>
              <a:rPr lang="it-IT" sz="1700" dirty="0">
                <a:latin typeface="Times New Roman"/>
                <a:ea typeface="+mn-lt"/>
                <a:cs typeface="+mn-lt"/>
              </a:rPr>
              <a:t>non avrebbero più sentito la brezza dello scirocco accarezzargli la guancia;</a:t>
            </a:r>
            <a:endParaRPr lang="it-IT" sz="1700">
              <a:latin typeface="Times New Roman"/>
              <a:cs typeface="Times New Roman"/>
            </a:endParaRPr>
          </a:p>
          <a:p>
            <a:r>
              <a:rPr lang="it-IT" sz="1700" dirty="0">
                <a:latin typeface="Times New Roman"/>
                <a:ea typeface="+mn-lt"/>
                <a:cs typeface="+mn-lt"/>
              </a:rPr>
              <a:t>non avrebbero più sentito la parola TI AMO;</a:t>
            </a:r>
            <a:endParaRPr lang="it-IT" sz="1700">
              <a:latin typeface="Times New Roman"/>
              <a:cs typeface="Times New Roman"/>
            </a:endParaRPr>
          </a:p>
          <a:p>
            <a:r>
              <a:rPr lang="it-IT" sz="1700" dirty="0">
                <a:latin typeface="Times New Roman"/>
                <a:ea typeface="+mn-lt"/>
                <a:cs typeface="+mn-lt"/>
              </a:rPr>
              <a:t>non avrebbero più rivisto quegli occhi che con un solo sguardo, fanno battere il loro cuore;</a:t>
            </a:r>
            <a:endParaRPr lang="it-IT" sz="1700">
              <a:latin typeface="Times New Roman"/>
              <a:cs typeface="Times New Roman"/>
            </a:endParaRPr>
          </a:p>
        </p:txBody>
      </p:sp>
      <p:pic>
        <p:nvPicPr>
          <p:cNvPr id="5" name="Immagine 5" descr="Immagine che contiene pianta, fiore, bianco&#10;&#10;Descrizione generata con affidabilità molto elevata">
            <a:extLst>
              <a:ext uri="{FF2B5EF4-FFF2-40B4-BE49-F238E27FC236}">
                <a16:creationId xmlns:a16="http://schemas.microsoft.com/office/drawing/2014/main" id="{14E4B126-CD9B-4494-8C37-005DD6B748C8}"/>
              </a:ext>
            </a:extLst>
          </p:cNvPr>
          <p:cNvPicPr>
            <a:picLocks noChangeAspect="1"/>
          </p:cNvPicPr>
          <p:nvPr/>
        </p:nvPicPr>
        <p:blipFill>
          <a:blip r:embed="rId2"/>
          <a:stretch>
            <a:fillRect/>
          </a:stretch>
        </p:blipFill>
        <p:spPr>
          <a:xfrm>
            <a:off x="10934700" y="4962202"/>
            <a:ext cx="1257299" cy="1686570"/>
          </a:xfrm>
          <a:prstGeom prst="rect">
            <a:avLst/>
          </a:prstGeom>
        </p:spPr>
      </p:pic>
      <p:sp>
        <p:nvSpPr>
          <p:cNvPr id="3" name="CasellaDiTesto 2">
            <a:extLst>
              <a:ext uri="{FF2B5EF4-FFF2-40B4-BE49-F238E27FC236}">
                <a16:creationId xmlns:a16="http://schemas.microsoft.com/office/drawing/2014/main" id="{B116F507-71E5-4F86-B459-0B39CA18F7B9}"/>
              </a:ext>
            </a:extLst>
          </p:cNvPr>
          <p:cNvSpPr txBox="1"/>
          <p:nvPr/>
        </p:nvSpPr>
        <p:spPr>
          <a:xfrm>
            <a:off x="323850" y="65722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i="1" u="sng" dirty="0">
                <a:latin typeface="Times New Roman"/>
                <a:cs typeface="Times New Roman"/>
              </a:rPr>
              <a:t>Una diversa primavera</a:t>
            </a:r>
          </a:p>
        </p:txBody>
      </p:sp>
    </p:spTree>
    <p:extLst>
      <p:ext uri="{BB962C8B-B14F-4D97-AF65-F5344CB8AC3E}">
        <p14:creationId xmlns:p14="http://schemas.microsoft.com/office/powerpoint/2010/main" val="180232510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B5CAA7C-3F09-4DD8-B407-E9FB63714B9E}"/>
              </a:ext>
            </a:extLst>
          </p:cNvPr>
          <p:cNvSpPr txBox="1"/>
          <p:nvPr/>
        </p:nvSpPr>
        <p:spPr>
          <a:xfrm>
            <a:off x="39544" y="587375"/>
            <a:ext cx="11639550" cy="664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700" dirty="0">
                <a:latin typeface="Times New Roman"/>
                <a:ea typeface="+mn-lt"/>
                <a:cs typeface="+mn-lt"/>
              </a:rPr>
              <a:t>non avrebbero più rivolto lo sguardo a quel futuro che fino a pochi mesi fa, lo davano per scontato e che in punto di morte hanno desiderato con tutto l’ardore possibile di poterlo incontrare  e viverlo pienamente.</a:t>
            </a:r>
            <a:endParaRPr lang="it-IT" sz="1700" dirty="0">
              <a:latin typeface="Times New Roman"/>
              <a:cs typeface="Times New Roman"/>
            </a:endParaRPr>
          </a:p>
          <a:p>
            <a:r>
              <a:rPr lang="it-IT" sz="1700" dirty="0">
                <a:latin typeface="Times New Roman"/>
                <a:ea typeface="+mn-lt"/>
                <a:cs typeface="+mn-lt"/>
              </a:rPr>
              <a:t>Alle persone che hanno perso un loro caro in questa battaglia, invito ad asciugarsi le lacrime e a non piangere perché se amiamo davvero una persona, il nostro sorriso è la sua pace.</a:t>
            </a:r>
            <a:endParaRPr lang="it-IT" sz="1700" dirty="0">
              <a:latin typeface="Times New Roman"/>
              <a:cs typeface="Times New Roman"/>
            </a:endParaRPr>
          </a:p>
          <a:p>
            <a:r>
              <a:rPr lang="it-IT" sz="1700" dirty="0">
                <a:latin typeface="Times New Roman"/>
                <a:ea typeface="+mn-lt"/>
                <a:cs typeface="+mn-lt"/>
              </a:rPr>
              <a:t>La nostra vita conserva tutto il significato che ha sempre avuto: è la stessa di prima, c’è una continuità che non si spezza.</a:t>
            </a:r>
            <a:endParaRPr lang="it-IT" sz="1700" dirty="0">
              <a:latin typeface="Times New Roman"/>
              <a:cs typeface="Times New Roman"/>
            </a:endParaRPr>
          </a:p>
          <a:p>
            <a:r>
              <a:rPr lang="it-IT" sz="1700" dirty="0">
                <a:latin typeface="Times New Roman"/>
                <a:ea typeface="+mn-lt"/>
                <a:cs typeface="+mn-lt"/>
              </a:rPr>
              <a:t>Possiamo pronunciare il loro nome che tanto cerchiamo di evitare perché ci fa spuntare un sorriso amaro ,possiamo parlarci, sebbene non lo vediamo, tanto resterà per sempre con noi … nel nostro cuore, nei nostri ricordi.</a:t>
            </a:r>
            <a:endParaRPr lang="it-IT" sz="1700" dirty="0">
              <a:latin typeface="Times New Roman"/>
              <a:cs typeface="Times New Roman"/>
            </a:endParaRPr>
          </a:p>
          <a:p>
            <a:endParaRPr lang="it-IT" sz="1700" dirty="0">
              <a:latin typeface="Times New Roman"/>
              <a:ea typeface="+mn-lt"/>
              <a:cs typeface="+mn-lt"/>
            </a:endParaRPr>
          </a:p>
          <a:p>
            <a:endParaRPr lang="it-IT" sz="1700" dirty="0">
              <a:latin typeface="Times New Roman"/>
              <a:ea typeface="+mn-lt"/>
              <a:cs typeface="+mn-lt"/>
            </a:endParaRPr>
          </a:p>
          <a:p>
            <a:r>
              <a:rPr lang="it-IT" sz="1700" dirty="0">
                <a:latin typeface="Times New Roman"/>
                <a:ea typeface="+mn-lt"/>
                <a:cs typeface="+mn-lt"/>
              </a:rPr>
              <a:t>La situazione nel nostro Paese è di una gravità assoluta, con la crescita esponenziale dei contagi che mette a rischio la tenuta dell’intero sistema sanitario. È un momento delicatissimo e senza precedenti e per indicare questa atmosfera che stiamo vivendo, è necessario distinguere, come sottolinea il cardinale </a:t>
            </a:r>
            <a:r>
              <a:rPr lang="it-IT" sz="1700" b="1" i="1" dirty="0">
                <a:latin typeface="Times New Roman"/>
                <a:ea typeface="+mn-lt"/>
                <a:cs typeface="+mn-lt"/>
              </a:rPr>
              <a:t>Gianfranco Ravasi</a:t>
            </a:r>
            <a:r>
              <a:rPr lang="it-IT" sz="1700" dirty="0">
                <a:latin typeface="Times New Roman"/>
                <a:ea typeface="+mn-lt"/>
                <a:cs typeface="+mn-lt"/>
              </a:rPr>
              <a:t>, due vocaboli: la </a:t>
            </a:r>
            <a:r>
              <a:rPr lang="it-IT" sz="1700" i="1" dirty="0">
                <a:latin typeface="Times New Roman"/>
                <a:ea typeface="+mn-lt"/>
                <a:cs typeface="+mn-lt"/>
              </a:rPr>
              <a:t>paura</a:t>
            </a:r>
            <a:r>
              <a:rPr lang="it-IT" sz="1700" dirty="0">
                <a:latin typeface="Times New Roman"/>
                <a:ea typeface="+mn-lt"/>
                <a:cs typeface="+mn-lt"/>
              </a:rPr>
              <a:t> e il</a:t>
            </a:r>
            <a:r>
              <a:rPr lang="it-IT" sz="1700" i="1" dirty="0">
                <a:latin typeface="Times New Roman"/>
                <a:ea typeface="+mn-lt"/>
                <a:cs typeface="+mn-lt"/>
              </a:rPr>
              <a:t> timore</a:t>
            </a:r>
            <a:r>
              <a:rPr lang="it-IT" sz="1700" dirty="0">
                <a:latin typeface="Times New Roman"/>
                <a:ea typeface="+mn-lt"/>
                <a:cs typeface="+mn-lt"/>
              </a:rPr>
              <a:t>. Il timore è affine alla positività, anzi dovremmo averlo sempre un po’ di timore perché è il rispetto nei confronti dell’altro, della complessità della realtà, tanto è vero che una delle frasi più celebri scritta anche sulle facciate di edifici sacri nel passato è :”principio della sapienza è il timore di Dio”. Dall’altra parte c’è la paura che fa compiere anche dei gesti insensati(come ad </a:t>
            </a:r>
            <a:r>
              <a:rPr lang="it-IT" sz="1700" dirty="0">
                <a:latin typeface="Times New Roman"/>
                <a:ea typeface="+mn-lt"/>
                <a:cs typeface="Times New Roman"/>
              </a:rPr>
              <a:t>esempio</a:t>
            </a:r>
            <a:r>
              <a:rPr lang="it-IT" sz="1700" dirty="0">
                <a:latin typeface="Times New Roman"/>
                <a:cs typeface="Times New Roman"/>
              </a:rPr>
              <a:t> mettersi in viaggio rischiando di contagiare parenti e amici)</a:t>
            </a:r>
            <a:r>
              <a:rPr lang="it-IT" sz="1700" dirty="0">
                <a:latin typeface="Times New Roman"/>
                <a:ea typeface="+mn-lt"/>
                <a:cs typeface="+mn-lt"/>
              </a:rPr>
              <a:t>e per questo che essa è un grande limite perché sembra poter mettere in discussione tutto ciò che abbiamo costruito, attentare la sicurezza del nostro piccolo posto sicuro, colpirci dove siamo più deboli. Quindi il virus arriva nell’epoca dell’insicurezza, del cinismo, dell’indebolimento dei rapporti interpersonali. Dobbiamo avere la consapevolezza della complessità della sfida che stiamo affrontando, ci siamo resi conto di trovarci sulla stessa barca, tutti fragili e disorientati, ma nello stesso tempo importanti e necessari, tutti chiamati a remare insieme, tutti bisognosi di confortarci a vicenda. "</a:t>
            </a:r>
            <a:r>
              <a:rPr lang="it-IT" sz="1700" i="1" dirty="0">
                <a:latin typeface="Times New Roman"/>
                <a:ea typeface="+mn-lt"/>
                <a:cs typeface="+mn-lt"/>
              </a:rPr>
              <a:t>Su questa barca ci siamo tutti"</a:t>
            </a:r>
            <a:r>
              <a:rPr lang="it-IT" sz="1700" dirty="0">
                <a:latin typeface="Times New Roman"/>
                <a:ea typeface="+mn-lt"/>
                <a:cs typeface="+mn-lt"/>
              </a:rPr>
              <a:t>, proprio come afferma il nostro Papa.</a:t>
            </a:r>
            <a:endParaRPr lang="it-IT" sz="1700" dirty="0">
              <a:latin typeface="Times New Roman"/>
              <a:ea typeface="+mn-lt"/>
              <a:cs typeface="Times New Roman"/>
            </a:endParaRPr>
          </a:p>
          <a:p>
            <a:r>
              <a:rPr lang="it-IT" sz="1700" i="1" dirty="0">
                <a:latin typeface="Times New Roman"/>
                <a:ea typeface="+mn-lt"/>
                <a:cs typeface="+mn-lt"/>
              </a:rPr>
              <a:t>"Bisogna convincere chi finora ha avuto la testa nella sabbia e non ha volto lo sguardo al cielo"</a:t>
            </a:r>
            <a:r>
              <a:rPr lang="it-IT" sz="1700" dirty="0">
                <a:latin typeface="Times New Roman"/>
                <a:ea typeface="+mn-lt"/>
                <a:cs typeface="+mn-lt"/>
              </a:rPr>
              <a:t>, come sottolinea il cardinale </a:t>
            </a:r>
            <a:r>
              <a:rPr lang="it-IT" sz="1700" i="1" dirty="0">
                <a:latin typeface="Times New Roman"/>
                <a:ea typeface="+mn-lt"/>
                <a:cs typeface="+mn-lt"/>
              </a:rPr>
              <a:t>Ravasi</a:t>
            </a:r>
            <a:r>
              <a:rPr lang="it-IT" sz="1700" dirty="0">
                <a:latin typeface="Times New Roman"/>
                <a:ea typeface="+mn-lt"/>
                <a:cs typeface="+mn-lt"/>
              </a:rPr>
              <a:t> ,che </a:t>
            </a:r>
            <a:r>
              <a:rPr lang="it-IT" sz="1700" dirty="0" err="1">
                <a:latin typeface="Times New Roman"/>
                <a:ea typeface="+mn-lt"/>
                <a:cs typeface="+mn-lt"/>
              </a:rPr>
              <a:t>é</a:t>
            </a:r>
            <a:r>
              <a:rPr lang="it-IT" sz="1700" dirty="0">
                <a:latin typeface="Times New Roman"/>
                <a:ea typeface="+mn-lt"/>
                <a:cs typeface="+mn-lt"/>
              </a:rPr>
              <a:t> anche e soprattutto nel suo interesse, come simbolo e comunità, di dover rispettare le regole. Si vince insieme, forse, anche riportando sulla retta via i compagni che l’hanno smarrita.</a:t>
            </a:r>
            <a:endParaRPr lang="it-IT" sz="1700" dirty="0">
              <a:latin typeface="Times New Roman"/>
              <a:cs typeface="Times New Roman"/>
            </a:endParaRPr>
          </a:p>
          <a:p>
            <a:endParaRPr lang="it-IT"/>
          </a:p>
        </p:txBody>
      </p:sp>
      <p:pic>
        <p:nvPicPr>
          <p:cNvPr id="3" name="Immagine 3" descr="Immagine che contiene pianta, fiore, bianco&#10;&#10;Descrizione generata con affidabilità molto elevata">
            <a:extLst>
              <a:ext uri="{FF2B5EF4-FFF2-40B4-BE49-F238E27FC236}">
                <a16:creationId xmlns:a16="http://schemas.microsoft.com/office/drawing/2014/main" id="{7929F752-F341-4BD0-9C3B-07F8AFCEA56D}"/>
              </a:ext>
            </a:extLst>
          </p:cNvPr>
          <p:cNvPicPr>
            <a:picLocks noChangeAspect="1"/>
          </p:cNvPicPr>
          <p:nvPr/>
        </p:nvPicPr>
        <p:blipFill>
          <a:blip r:embed="rId2"/>
          <a:stretch>
            <a:fillRect/>
          </a:stretch>
        </p:blipFill>
        <p:spPr>
          <a:xfrm>
            <a:off x="11620500" y="5972175"/>
            <a:ext cx="571500" cy="762000"/>
          </a:xfrm>
          <a:prstGeom prst="rect">
            <a:avLst/>
          </a:prstGeom>
        </p:spPr>
      </p:pic>
      <p:sp>
        <p:nvSpPr>
          <p:cNvPr id="4" name="CasellaDiTesto 3">
            <a:extLst>
              <a:ext uri="{FF2B5EF4-FFF2-40B4-BE49-F238E27FC236}">
                <a16:creationId xmlns:a16="http://schemas.microsoft.com/office/drawing/2014/main" id="{D37C245B-1E39-4760-BC70-FA553DC669D3}"/>
              </a:ext>
            </a:extLst>
          </p:cNvPr>
          <p:cNvSpPr txBox="1"/>
          <p:nvPr/>
        </p:nvSpPr>
        <p:spPr>
          <a:xfrm>
            <a:off x="85725" y="256222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i="1" u="sng" dirty="0">
                <a:latin typeface="Times New Roman"/>
                <a:cs typeface="Times New Roman"/>
              </a:rPr>
              <a:t> Paura e Timore</a:t>
            </a:r>
            <a:endParaRPr lang="it-IT" sz="2000" u="sng" dirty="0"/>
          </a:p>
        </p:txBody>
      </p:sp>
    </p:spTree>
    <p:extLst>
      <p:ext uri="{BB962C8B-B14F-4D97-AF65-F5344CB8AC3E}">
        <p14:creationId xmlns:p14="http://schemas.microsoft.com/office/powerpoint/2010/main" val="113951235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12E24D4-1658-4709-AA7C-98D7BACA093E}"/>
              </a:ext>
            </a:extLst>
          </p:cNvPr>
          <p:cNvSpPr txBox="1"/>
          <p:nvPr/>
        </p:nvSpPr>
        <p:spPr>
          <a:xfrm>
            <a:off x="-34635" y="1474066"/>
            <a:ext cx="1211810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700" dirty="0">
                <a:latin typeface="Times New Roman"/>
                <a:cs typeface="Times New Roman"/>
              </a:rPr>
              <a:t>Nel nostro piccolo come comuni cittadini italiani dobbiamo, per nostro dispiacere, RESTARE A CASA e  per il bene di tutti dobbiamo evitare alcun tipo di contatto umano; proprio qui mi vengono in mente alcuni versi della poesia “</a:t>
            </a:r>
            <a:r>
              <a:rPr lang="it-IT" sz="1700" u="sng" dirty="0">
                <a:latin typeface="Times New Roman"/>
                <a:cs typeface="Times New Roman"/>
              </a:rPr>
              <a:t>Nove marzo2020</a:t>
            </a:r>
            <a:r>
              <a:rPr lang="it-IT" sz="1700" dirty="0">
                <a:latin typeface="Times New Roman"/>
                <a:cs typeface="Times New Roman"/>
              </a:rPr>
              <a:t>” di </a:t>
            </a:r>
            <a:r>
              <a:rPr lang="it-IT" sz="1700" b="1" i="1" dirty="0">
                <a:latin typeface="Times New Roman"/>
                <a:cs typeface="Times New Roman"/>
              </a:rPr>
              <a:t>Mariangela Gualtieri </a:t>
            </a:r>
            <a:r>
              <a:rPr lang="it-IT" sz="1700" dirty="0">
                <a:latin typeface="Times New Roman"/>
                <a:cs typeface="Times New Roman"/>
              </a:rPr>
              <a:t>:</a:t>
            </a:r>
            <a:r>
              <a:rPr lang="it-IT" sz="1700" i="1" dirty="0">
                <a:latin typeface="Times New Roman"/>
                <a:cs typeface="Times New Roman"/>
              </a:rPr>
              <a:t>”una voce imponente, senza parola</a:t>
            </a:r>
            <a:endParaRPr lang="it-IT" sz="1700" i="1">
              <a:latin typeface="Times New Roman"/>
              <a:ea typeface="+mn-lt"/>
              <a:cs typeface="Times New Roman"/>
            </a:endParaRPr>
          </a:p>
          <a:p>
            <a:r>
              <a:rPr lang="it-IT" sz="1700" i="1" dirty="0">
                <a:latin typeface="Times New Roman"/>
                <a:cs typeface="Times New Roman"/>
              </a:rPr>
              <a:t>ci dice ora di stare a casa, come bambini</a:t>
            </a:r>
            <a:endParaRPr lang="it-IT" sz="1700" i="1">
              <a:latin typeface="Times New Roman"/>
              <a:ea typeface="+mn-lt"/>
              <a:cs typeface="Times New Roman"/>
            </a:endParaRPr>
          </a:p>
          <a:p>
            <a:r>
              <a:rPr lang="it-IT" sz="1700" i="1" dirty="0">
                <a:latin typeface="Times New Roman"/>
                <a:cs typeface="Times New Roman"/>
              </a:rPr>
              <a:t>che l’hanno fatta grossa, senza sapere cosa,</a:t>
            </a:r>
            <a:endParaRPr lang="it-IT" sz="1700" i="1">
              <a:latin typeface="Times New Roman"/>
              <a:ea typeface="+mn-lt"/>
              <a:cs typeface="Times New Roman"/>
            </a:endParaRPr>
          </a:p>
          <a:p>
            <a:r>
              <a:rPr lang="it-IT" sz="1700" i="1" dirty="0">
                <a:latin typeface="Times New Roman"/>
                <a:cs typeface="Times New Roman"/>
              </a:rPr>
              <a:t>e non avranno baci, non saranno abbracciati”.</a:t>
            </a:r>
            <a:endParaRPr lang="it-IT" sz="1700" i="1">
              <a:latin typeface="Times New Roman"/>
              <a:ea typeface="+mn-lt"/>
              <a:cs typeface="Times New Roman"/>
            </a:endParaRPr>
          </a:p>
          <a:p>
            <a:r>
              <a:rPr lang="it-IT" sz="1700" dirty="0">
                <a:latin typeface="Times New Roman"/>
                <a:cs typeface="Times New Roman"/>
              </a:rPr>
              <a:t>Proprio </a:t>
            </a:r>
            <a:r>
              <a:rPr lang="it-IT" sz="1700" dirty="0" err="1">
                <a:latin typeface="Times New Roman"/>
                <a:cs typeface="Times New Roman"/>
              </a:rPr>
              <a:t>cosí</a:t>
            </a:r>
            <a:r>
              <a:rPr lang="it-IT" sz="1700" dirty="0">
                <a:latin typeface="Times New Roman"/>
                <a:cs typeface="Times New Roman"/>
              </a:rPr>
              <a:t> siamo dei piccoli fanciulli che dopo aver fatto delle marachelle dobbiamo smettere di giocare e ritornare a casa in punizione(nel nostro caso dobbiamo stare in quarantena).</a:t>
            </a:r>
            <a:endParaRPr lang="it-IT" sz="1700">
              <a:latin typeface="Times New Roman"/>
              <a:ea typeface="+mn-lt"/>
              <a:cs typeface="Times New Roman"/>
            </a:endParaRPr>
          </a:p>
          <a:p>
            <a:r>
              <a:rPr lang="it-IT" sz="1700" dirty="0">
                <a:latin typeface="Times New Roman"/>
                <a:ea typeface="+mn-lt"/>
                <a:cs typeface="+mn-lt"/>
              </a:rPr>
              <a:t>Lo so, sembra strano che stia accadendo proprio questa piaga d’Egitto alla nostra terra; fino e pochi mesi fa eravamo ad attendere la nascita di Cristo e i bambini aspettavano con ansia la mattina di Natale per scartare i regali ricevuti da Santa Claus, e di certo, non immaginavamo che nell’aria già aleggiasse questo piccolo esserino coronato. Quando siamo venuti a conoscenza della sua diffusione in Asia, abbiamo pensato che non ci avrebbe colpiti e abbiamo continuato la nostra vita che da lì avrebbe cambiato</a:t>
            </a:r>
            <a:endParaRPr lang="it-IT" sz="1700" dirty="0">
              <a:latin typeface="Times New Roman"/>
              <a:cs typeface="Times New Roman"/>
            </a:endParaRPr>
          </a:p>
          <a:p>
            <a:r>
              <a:rPr lang="it-IT" sz="1700" dirty="0">
                <a:latin typeface="Times New Roman"/>
                <a:ea typeface="+mn-lt"/>
                <a:cs typeface="+mn-lt"/>
              </a:rPr>
              <a:t>Aspetto. Ma </a:t>
            </a:r>
            <a:r>
              <a:rPr lang="it-IT" sz="1700" dirty="0" err="1">
                <a:latin typeface="Times New Roman"/>
                <a:ea typeface="+mn-lt"/>
                <a:cs typeface="+mn-lt"/>
              </a:rPr>
              <a:t>é</a:t>
            </a:r>
            <a:r>
              <a:rPr lang="it-IT" sz="1700" dirty="0">
                <a:latin typeface="Times New Roman"/>
                <a:ea typeface="+mn-lt"/>
                <a:cs typeface="+mn-lt"/>
              </a:rPr>
              <a:t> proprio nei momenti in cui abbassiamo la guardia che il nemico attacca e infatti questo mostro si è insinuato anche nella nostra bella Italia facendo strage di sé. Non avremmo mai pensato che un piccolo virus potesse far soffrire e spedire nel</a:t>
            </a:r>
            <a:endParaRPr lang="it-IT" sz="1700" dirty="0">
              <a:latin typeface="Times New Roman"/>
              <a:cs typeface="Times New Roman"/>
            </a:endParaRPr>
          </a:p>
          <a:p>
            <a:r>
              <a:rPr lang="it-IT" sz="1700" dirty="0">
                <a:latin typeface="Times New Roman"/>
                <a:ea typeface="+mn-lt"/>
                <a:cs typeface="+mn-lt"/>
              </a:rPr>
              <a:t>mondo di Ade tante donne, tanti anziani e tanti medici. La scienza continua a corrergli dietro per studiarlo e sperimentare un vaccino, ma lui si è evoluto in Covid19 e si è espanso tanto da far dichiarare all'OMS la pandemia. Non ci resta che confidare nelle parole del Papa : ”Signore, benedici il mondo, dona salute ai corpi e conforto ai cuori e abbi cura di noi” e pregare come sempre ci invita a fare; confidare nei medici e nelle ricerche scientifiche.</a:t>
            </a:r>
            <a:endParaRPr lang="it-IT" sz="1700" dirty="0">
              <a:latin typeface="Times New Roman"/>
            </a:endParaRPr>
          </a:p>
          <a:p>
            <a:endParaRPr lang="it-IT"/>
          </a:p>
        </p:txBody>
      </p:sp>
      <p:pic>
        <p:nvPicPr>
          <p:cNvPr id="3" name="Immagine 3" descr="Immagine che contiene pianta, fiore, bianco&#10;&#10;Descrizione generata con affidabilità molto elevata">
            <a:extLst>
              <a:ext uri="{FF2B5EF4-FFF2-40B4-BE49-F238E27FC236}">
                <a16:creationId xmlns:a16="http://schemas.microsoft.com/office/drawing/2014/main" id="{4A04469C-6520-4849-9E82-2391A74DA9FE}"/>
              </a:ext>
            </a:extLst>
          </p:cNvPr>
          <p:cNvPicPr>
            <a:picLocks noChangeAspect="1"/>
          </p:cNvPicPr>
          <p:nvPr/>
        </p:nvPicPr>
        <p:blipFill>
          <a:blip r:embed="rId2"/>
          <a:stretch>
            <a:fillRect/>
          </a:stretch>
        </p:blipFill>
        <p:spPr>
          <a:xfrm>
            <a:off x="11525250" y="5991225"/>
            <a:ext cx="609600" cy="819150"/>
          </a:xfrm>
          <a:prstGeom prst="rect">
            <a:avLst/>
          </a:prstGeom>
        </p:spPr>
      </p:pic>
      <p:sp>
        <p:nvSpPr>
          <p:cNvPr id="4" name="CasellaDiTesto 3">
            <a:extLst>
              <a:ext uri="{FF2B5EF4-FFF2-40B4-BE49-F238E27FC236}">
                <a16:creationId xmlns:a16="http://schemas.microsoft.com/office/drawing/2014/main" id="{4BDBCC22-920E-452D-A721-618397B6C623}"/>
              </a:ext>
            </a:extLst>
          </p:cNvPr>
          <p:cNvSpPr txBox="1"/>
          <p:nvPr/>
        </p:nvSpPr>
        <p:spPr>
          <a:xfrm>
            <a:off x="104775" y="714375"/>
            <a:ext cx="32099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it-IT" sz="2000" i="1" u="sng" dirty="0">
                <a:solidFill>
                  <a:srgbClr val="000000"/>
                </a:solidFill>
                <a:latin typeface="Times New Roman"/>
                <a:ea typeface="&amp;quot"/>
                <a:cs typeface="&amp;quot"/>
              </a:rPr>
              <a:t>"Come</a:t>
            </a:r>
            <a:r>
              <a:rPr lang="it-IT" sz="2000" b="0" i="1" u="sng" strike="noStrike" dirty="0">
                <a:solidFill>
                  <a:srgbClr val="000000"/>
                </a:solidFill>
                <a:latin typeface="Times New Roman"/>
                <a:ea typeface="&amp;quot"/>
                <a:cs typeface="&amp;quot"/>
              </a:rPr>
              <a:t> bambini</a:t>
            </a:r>
            <a:r>
              <a:rPr lang="it-IT" sz="2000" b="0" i="0" u="sng" strike="noStrike" dirty="0">
                <a:latin typeface="Times New Roman"/>
                <a:ea typeface="&amp;quot"/>
                <a:cs typeface="&amp;quot"/>
              </a:rPr>
              <a:t>​</a:t>
            </a:r>
          </a:p>
          <a:p>
            <a:pPr algn="l" rtl="0"/>
            <a:r>
              <a:rPr lang="it-IT" sz="2000" b="0" i="1" u="sng" strike="noStrike" dirty="0">
                <a:solidFill>
                  <a:srgbClr val="000000"/>
                </a:solidFill>
                <a:latin typeface="Times New Roman"/>
                <a:ea typeface="&amp;quot"/>
                <a:cs typeface="&amp;quot"/>
              </a:rPr>
              <a:t>che l’hanno fatta grossa</a:t>
            </a:r>
            <a:r>
              <a:rPr lang="it-IT" sz="2000" i="1" u="sng" dirty="0">
                <a:solidFill>
                  <a:srgbClr val="000000"/>
                </a:solidFill>
                <a:latin typeface="Times New Roman"/>
                <a:ea typeface="&amp;quot"/>
                <a:cs typeface="&amp;quot"/>
              </a:rPr>
              <a:t>"</a:t>
            </a:r>
            <a:endParaRPr lang="it-IT" sz="2000" u="sng" dirty="0"/>
          </a:p>
        </p:txBody>
      </p:sp>
    </p:spTree>
    <p:extLst>
      <p:ext uri="{BB962C8B-B14F-4D97-AF65-F5344CB8AC3E}">
        <p14:creationId xmlns:p14="http://schemas.microsoft.com/office/powerpoint/2010/main" val="325779106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9A176A7-A269-4CE4-A720-F09BEDE37646}"/>
              </a:ext>
            </a:extLst>
          </p:cNvPr>
          <p:cNvSpPr txBox="1"/>
          <p:nvPr/>
        </p:nvSpPr>
        <p:spPr>
          <a:xfrm>
            <a:off x="49069" y="1605684"/>
            <a:ext cx="1208347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700" dirty="0">
                <a:latin typeface="Times New Roman"/>
                <a:cs typeface="Times New Roman"/>
              </a:rPr>
              <a:t>I medici...</a:t>
            </a:r>
            <a:endParaRPr lang="it-IT" sz="1700">
              <a:latin typeface="Times New Roman"/>
              <a:ea typeface="+mn-lt"/>
              <a:cs typeface="Times New Roman"/>
            </a:endParaRPr>
          </a:p>
          <a:p>
            <a:r>
              <a:rPr lang="it-IT" sz="1700" dirty="0">
                <a:latin typeface="Times New Roman"/>
                <a:cs typeface="Times New Roman"/>
              </a:rPr>
              <a:t>Li chiamiamo “eroi” eppure loro che combattono dietro l’emergenza Coronavirus senza alcun potere, ripetono che fare quel che fanno </a:t>
            </a:r>
            <a:r>
              <a:rPr lang="it-IT" sz="1700" dirty="0" err="1">
                <a:latin typeface="Times New Roman"/>
                <a:cs typeface="Times New Roman"/>
              </a:rPr>
              <a:t>é</a:t>
            </a:r>
            <a:r>
              <a:rPr lang="it-IT" sz="1700" dirty="0">
                <a:latin typeface="Times New Roman"/>
                <a:cs typeface="Times New Roman"/>
              </a:rPr>
              <a:t> la cosa più umana, ma lacerante a cui la vita li ha sottoposti; dove riuscire a trattenere le lacrime e la disperazione di fronte</a:t>
            </a:r>
            <a:endParaRPr lang="it-IT" sz="1700">
              <a:latin typeface="Times New Roman"/>
              <a:ea typeface="+mn-lt"/>
              <a:cs typeface="Times New Roman"/>
            </a:endParaRPr>
          </a:p>
          <a:p>
            <a:r>
              <a:rPr lang="it-IT" sz="1700" dirty="0">
                <a:latin typeface="Times New Roman"/>
                <a:cs typeface="Times New Roman"/>
              </a:rPr>
              <a:t>all’ennesimo collega che il virus ha portato via è dolore che si aggiunge ad altro dolore.</a:t>
            </a:r>
            <a:endParaRPr lang="it-IT" sz="1700">
              <a:latin typeface="Times New Roman"/>
              <a:ea typeface="+mn-lt"/>
              <a:cs typeface="Times New Roman"/>
            </a:endParaRPr>
          </a:p>
          <a:p>
            <a:r>
              <a:rPr lang="it-IT" sz="1700" dirty="0">
                <a:latin typeface="Times New Roman"/>
                <a:ea typeface="+mn-lt"/>
                <a:cs typeface="+mn-lt"/>
              </a:rPr>
              <a:t>Settantasette i medici che da questa peste moderna hanno perso la vita...sette nelle ultime ventiquattro ore: medici di corsia,  ma anche di famiglia, alcuni dei quali contagiati quando ancora non sapevano di questo mostro invisibile.</a:t>
            </a:r>
            <a:endParaRPr lang="it-IT" sz="1700" dirty="0">
              <a:latin typeface="Times New Roman"/>
              <a:ea typeface="+mn-lt"/>
              <a:cs typeface="Times New Roman"/>
            </a:endParaRPr>
          </a:p>
          <a:p>
            <a:r>
              <a:rPr lang="it-IT" sz="1700" dirty="0">
                <a:latin typeface="Times New Roman"/>
                <a:ea typeface="+mn-lt"/>
                <a:cs typeface="+mn-lt"/>
              </a:rPr>
              <a:t> Come Roberto Stella, presidente dell’ordine dei medici di Varese, stroncato dalCovid19,l’11 marzo scorso. Il primo di una lista che si è allungata drammaticamente, nelle mancanze di queste settimane, nelle mancanze di mascherine, di tute protettive(come sta accadendo tutt’ora in Calabria dove i medici sono costretti a coprirsi con pellicole di plastica),di tamponi e pure di sonno, di cibo ...pur di rimanere in trincea con lo strazio di dover passare ogni giorno la morte di braccia in braccia, di barella in barella, lasciando la mano a pazienti, ma anche a colleghi, amici, genitori, parenti salutati la sera e rivisti mai più. Decisi ad andare avanti nonostante tutto ,imparando a convivere con l’angoscia costante, unita alla paura di ammalarsi e trasmettere la malattia ai propri familiari e l’impotenza di dover raccontare la morte a chi resta, senza saperla spiegare. Con l’ansia, con la necessità di dover andar avanti comunque e concentrarsi sul dopo, sul prossimo malato … su quello che potrebbe essere il prossimo guarito, il cui futuro ,se sarà salvato, non verrà strappato. Senza il tempo di poter soffrire, senza il tempo di potersi soffermare troppo su quei volti che avevano assistito con cura, ma che ormai se n’erano volati via. Noi non potremmo mai conoscere ogni singolo nome di questi eroi, ogni racconto, ogni emozione, ogni pianto nascosto dietro la mascherina quando devono scrivere quelle  tre lettere: NRC(non candidato alla rianimazione),ma sappiamo cosa li accomuna: uno spirito che li rende forti e coraggiosi per affrontare quotidianamente questa battaglia e da cui possiamo soltanto imparare.</a:t>
            </a:r>
            <a:endParaRPr lang="it-IT" sz="1700">
              <a:latin typeface="Times New Roman"/>
              <a:cs typeface="Times New Roman"/>
            </a:endParaRPr>
          </a:p>
          <a:p>
            <a:endParaRPr lang="it-IT">
              <a:ea typeface="+mn-lt"/>
              <a:cs typeface="+mn-lt"/>
            </a:endParaRPr>
          </a:p>
          <a:p>
            <a:endParaRPr lang="it-IT">
              <a:ea typeface="+mn-lt"/>
              <a:cs typeface="+mn-lt"/>
            </a:endParaRPr>
          </a:p>
          <a:p>
            <a:pPr algn="l"/>
            <a:endParaRPr lang="it-IT"/>
          </a:p>
        </p:txBody>
      </p:sp>
      <p:pic>
        <p:nvPicPr>
          <p:cNvPr id="3" name="Immagine 3" descr="Immagine che contiene pianta, fiore, bianco&#10;&#10;Descrizione generata con affidabilità molto elevata">
            <a:extLst>
              <a:ext uri="{FF2B5EF4-FFF2-40B4-BE49-F238E27FC236}">
                <a16:creationId xmlns:a16="http://schemas.microsoft.com/office/drawing/2014/main" id="{FD433ECF-A9DB-43F8-A6DA-C1039F99BE16}"/>
              </a:ext>
            </a:extLst>
          </p:cNvPr>
          <p:cNvPicPr>
            <a:picLocks noChangeAspect="1"/>
          </p:cNvPicPr>
          <p:nvPr/>
        </p:nvPicPr>
        <p:blipFill>
          <a:blip r:embed="rId2"/>
          <a:stretch>
            <a:fillRect/>
          </a:stretch>
        </p:blipFill>
        <p:spPr>
          <a:xfrm>
            <a:off x="11687175" y="619125"/>
            <a:ext cx="504825" cy="676275"/>
          </a:xfrm>
          <a:prstGeom prst="rect">
            <a:avLst/>
          </a:prstGeom>
        </p:spPr>
      </p:pic>
      <p:sp>
        <p:nvSpPr>
          <p:cNvPr id="4" name="CasellaDiTesto 3">
            <a:extLst>
              <a:ext uri="{FF2B5EF4-FFF2-40B4-BE49-F238E27FC236}">
                <a16:creationId xmlns:a16="http://schemas.microsoft.com/office/drawing/2014/main" id="{457266E1-E5A9-4A7F-91F8-A66616BD1826}"/>
              </a:ext>
            </a:extLst>
          </p:cNvPr>
          <p:cNvSpPr txBox="1"/>
          <p:nvPr/>
        </p:nvSpPr>
        <p:spPr>
          <a:xfrm>
            <a:off x="104775" y="79057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i="1" u="sng" dirty="0">
                <a:latin typeface="Times New Roman"/>
                <a:cs typeface="Times New Roman"/>
              </a:rPr>
              <a:t>I nostri eroi</a:t>
            </a:r>
          </a:p>
        </p:txBody>
      </p:sp>
    </p:spTree>
    <p:extLst>
      <p:ext uri="{BB962C8B-B14F-4D97-AF65-F5344CB8AC3E}">
        <p14:creationId xmlns:p14="http://schemas.microsoft.com/office/powerpoint/2010/main" val="175989043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1148059-F06D-446E-B4DF-2E1CE0F4BAA8}"/>
              </a:ext>
            </a:extLst>
          </p:cNvPr>
          <p:cNvSpPr txBox="1"/>
          <p:nvPr/>
        </p:nvSpPr>
        <p:spPr>
          <a:xfrm>
            <a:off x="2310" y="1597892"/>
            <a:ext cx="12187380" cy="48167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700" dirty="0">
                <a:latin typeface="Times New Roman"/>
                <a:ea typeface="+mn-lt"/>
                <a:cs typeface="+mn-lt"/>
              </a:rPr>
              <a:t>Su questa scia, oltre a munirci di spirito e forza di volontà, </a:t>
            </a:r>
            <a:r>
              <a:rPr lang="it-IT" sz="1700" b="1" u="sng" dirty="0">
                <a:latin typeface="Times New Roman"/>
                <a:ea typeface="+mn-lt"/>
                <a:cs typeface="+mn-lt"/>
              </a:rPr>
              <a:t>dobbiamo imparare ad essere resilienti</a:t>
            </a:r>
            <a:r>
              <a:rPr lang="it-IT" sz="1700" dirty="0">
                <a:latin typeface="Times New Roman"/>
                <a:ea typeface="+mn-lt"/>
                <a:cs typeface="+mn-lt"/>
              </a:rPr>
              <a:t>, ovvero essere capaci di affrontare le avversità che ci capitano nella vita, superarle e uscire rinforzati e addirittura trasformati.</a:t>
            </a:r>
            <a:endParaRPr lang="it-IT" sz="1700">
              <a:latin typeface="Times New Roman"/>
              <a:cs typeface="Times New Roman"/>
            </a:endParaRPr>
          </a:p>
          <a:p>
            <a:r>
              <a:rPr lang="it-IT" sz="1700" dirty="0">
                <a:latin typeface="Times New Roman"/>
                <a:ea typeface="+mn-lt"/>
                <a:cs typeface="+mn-lt"/>
              </a:rPr>
              <a:t>La </a:t>
            </a:r>
            <a:r>
              <a:rPr lang="it-IT" sz="1700" b="1" i="1" dirty="0">
                <a:latin typeface="Times New Roman"/>
                <a:ea typeface="+mn-lt"/>
                <a:cs typeface="+mn-lt"/>
              </a:rPr>
              <a:t>resilienza </a:t>
            </a:r>
            <a:r>
              <a:rPr lang="it-IT" sz="1700" dirty="0">
                <a:latin typeface="Times New Roman"/>
                <a:ea typeface="+mn-lt"/>
                <a:cs typeface="+mn-lt"/>
              </a:rPr>
              <a:t>appartiene a chi traccia strade dove c’erano ostacoli, a chi camuffa una caduta con un magnifico volo, a chi sa che qualcosa sta nascendo, proprio lì, sotto quel sasso arido e sterile che tutti ignorano. In questi giorni sto seguendo proprio questa strada consigliata dalla professoressa di filosofia e devo dire che passo dopo passo sto costruendo la mia armatura, non sarà di bronzo, ma sarà fatta di sogni, forza per vincere, coraggio per non mollare, pazienza per persistere e una grande dose di autostima.</a:t>
            </a:r>
            <a:endParaRPr lang="it-IT" sz="1700">
              <a:latin typeface="Times New Roman"/>
              <a:cs typeface="Times New Roman"/>
            </a:endParaRPr>
          </a:p>
          <a:p>
            <a:r>
              <a:rPr lang="it-IT" sz="1700" dirty="0">
                <a:latin typeface="Times New Roman"/>
                <a:ea typeface="+mn-lt"/>
                <a:cs typeface="+mn-lt"/>
              </a:rPr>
              <a:t>In aggiunta, ho riscoperto anche la scala dei valori, nominata così dal cardinale </a:t>
            </a:r>
            <a:r>
              <a:rPr lang="it-IT" sz="1700" i="1" dirty="0">
                <a:latin typeface="Times New Roman"/>
                <a:ea typeface="+mn-lt"/>
                <a:cs typeface="+mn-lt"/>
              </a:rPr>
              <a:t>Ravasi</a:t>
            </a:r>
            <a:r>
              <a:rPr lang="it-IT" sz="1700" dirty="0">
                <a:latin typeface="Times New Roman"/>
                <a:ea typeface="+mn-lt"/>
                <a:cs typeface="+mn-lt"/>
              </a:rPr>
              <a:t> , e ho capito che la vita è fatta di piccole felicità insignificanti, simili a minuscoli fiori ed ogni giorno succedono piccole cose, tante da non riuscire a tenerle a mente né a contarle, e tra di esse si nascondono granelli di una felicità appena percepibile, che l’anima respira e grazie alla quale vive. Con questo vorrei riportare alcuni versi della bellissima e concreta poesia “</a:t>
            </a:r>
            <a:r>
              <a:rPr lang="it-IT" sz="1700" u="sng" dirty="0">
                <a:latin typeface="Times New Roman"/>
                <a:ea typeface="+mn-lt"/>
                <a:cs typeface="+mn-lt"/>
              </a:rPr>
              <a:t>9 maggio 2020</a:t>
            </a:r>
            <a:r>
              <a:rPr lang="it-IT" sz="1700" dirty="0">
                <a:latin typeface="Times New Roman"/>
                <a:ea typeface="+mn-lt"/>
                <a:cs typeface="+mn-lt"/>
              </a:rPr>
              <a:t>”:</a:t>
            </a:r>
            <a:endParaRPr lang="it-IT" sz="1700">
              <a:latin typeface="Times New Roman"/>
              <a:cs typeface="Times New Roman"/>
            </a:endParaRPr>
          </a:p>
          <a:p>
            <a:r>
              <a:rPr lang="it-IT" sz="1700" i="1" dirty="0">
                <a:latin typeface="Times New Roman"/>
                <a:ea typeface="+mn-lt"/>
                <a:cs typeface="+mn-lt"/>
              </a:rPr>
              <a:t>”Guardare di più il cielo,</a:t>
            </a:r>
            <a:endParaRPr lang="it-IT" sz="1700" i="1">
              <a:latin typeface="Times New Roman"/>
              <a:cs typeface="Times New Roman"/>
            </a:endParaRPr>
          </a:p>
          <a:p>
            <a:r>
              <a:rPr lang="it-IT" sz="1700" i="1" dirty="0">
                <a:latin typeface="Times New Roman"/>
                <a:ea typeface="+mn-lt"/>
                <a:cs typeface="+mn-lt"/>
              </a:rPr>
              <a:t>tingere d’ocra un morto. Fare per la prima volta il pane. Guardare bene una faccia.</a:t>
            </a:r>
            <a:endParaRPr lang="it-IT" sz="1700" i="1">
              <a:latin typeface="Times New Roman"/>
              <a:cs typeface="Times New Roman"/>
            </a:endParaRPr>
          </a:p>
          <a:p>
            <a:r>
              <a:rPr lang="it-IT" sz="1700" i="1" dirty="0">
                <a:latin typeface="Times New Roman"/>
                <a:ea typeface="+mn-lt"/>
                <a:cs typeface="+mn-lt"/>
              </a:rPr>
              <a:t>Cantare piano piano perché un bambino dorma. Per la prima volta</a:t>
            </a:r>
            <a:endParaRPr lang="it-IT" sz="1700" i="1">
              <a:latin typeface="Times New Roman"/>
              <a:cs typeface="Times New Roman"/>
            </a:endParaRPr>
          </a:p>
          <a:p>
            <a:r>
              <a:rPr lang="it-IT" sz="1700" i="1" dirty="0">
                <a:latin typeface="Times New Roman"/>
                <a:ea typeface="+mn-lt"/>
                <a:cs typeface="+mn-lt"/>
              </a:rPr>
              <a:t>stringere con la mano un’altra mano</a:t>
            </a:r>
            <a:endParaRPr lang="it-IT" sz="1700" i="1">
              <a:latin typeface="Times New Roman"/>
              <a:cs typeface="Times New Roman"/>
            </a:endParaRPr>
          </a:p>
          <a:p>
            <a:r>
              <a:rPr lang="it-IT" sz="1700" i="1" dirty="0">
                <a:latin typeface="Times New Roman"/>
                <a:ea typeface="+mn-lt"/>
                <a:cs typeface="+mn-lt"/>
              </a:rPr>
              <a:t>sentire forte l’intesa. Che siamo insieme.”</a:t>
            </a:r>
            <a:endParaRPr lang="it-IT" sz="1700" i="1">
              <a:latin typeface="Times New Roman"/>
              <a:cs typeface="Times New Roman"/>
            </a:endParaRPr>
          </a:p>
          <a:p>
            <a:r>
              <a:rPr lang="it-IT" sz="1700" dirty="0">
                <a:latin typeface="Times New Roman"/>
                <a:ea typeface="+mn-lt"/>
                <a:cs typeface="+mn-lt"/>
              </a:rPr>
              <a:t>Ed è proprio quello che mi è accaduto e penso che sia accaduto ad altre persone, cioè prestare attenzione , rendersi conto di ciò che ci circonda; abbiamo aperto occhi e mente che ci fanno percepire oggetti, suoni e azioni in modo differente.</a:t>
            </a:r>
            <a:endParaRPr lang="it-IT" sz="1700" dirty="0">
              <a:latin typeface="Times New Roman"/>
              <a:cs typeface="Times New Roman"/>
            </a:endParaRPr>
          </a:p>
          <a:p>
            <a:pPr algn="l"/>
            <a:endParaRPr lang="it-IT"/>
          </a:p>
        </p:txBody>
      </p:sp>
      <p:pic>
        <p:nvPicPr>
          <p:cNvPr id="5" name="Immagine 5" descr="Immagine che contiene pianta, fiore, bianco&#10;&#10;Descrizione generata con affidabilità molto elevata">
            <a:extLst>
              <a:ext uri="{FF2B5EF4-FFF2-40B4-BE49-F238E27FC236}">
                <a16:creationId xmlns:a16="http://schemas.microsoft.com/office/drawing/2014/main" id="{2D335217-6390-400D-BE96-B448604800A1}"/>
              </a:ext>
            </a:extLst>
          </p:cNvPr>
          <p:cNvPicPr>
            <a:picLocks noChangeAspect="1"/>
          </p:cNvPicPr>
          <p:nvPr/>
        </p:nvPicPr>
        <p:blipFill>
          <a:blip r:embed="rId2"/>
          <a:stretch>
            <a:fillRect/>
          </a:stretch>
        </p:blipFill>
        <p:spPr>
          <a:xfrm>
            <a:off x="11687175" y="6105525"/>
            <a:ext cx="504825" cy="695325"/>
          </a:xfrm>
          <a:prstGeom prst="rect">
            <a:avLst/>
          </a:prstGeom>
        </p:spPr>
      </p:pic>
      <p:sp>
        <p:nvSpPr>
          <p:cNvPr id="3" name="CasellaDiTesto 2">
            <a:extLst>
              <a:ext uri="{FF2B5EF4-FFF2-40B4-BE49-F238E27FC236}">
                <a16:creationId xmlns:a16="http://schemas.microsoft.com/office/drawing/2014/main" id="{F0D73648-59A3-4042-8374-A9B73B131D1A}"/>
              </a:ext>
            </a:extLst>
          </p:cNvPr>
          <p:cNvSpPr txBox="1"/>
          <p:nvPr/>
        </p:nvSpPr>
        <p:spPr>
          <a:xfrm>
            <a:off x="180975" y="781050"/>
            <a:ext cx="50768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i="1" u="sng" dirty="0">
                <a:latin typeface="Times New Roman"/>
                <a:cs typeface="Times New Roman"/>
              </a:rPr>
              <a:t>"Spirito, forza di volontà e resilienza"</a:t>
            </a:r>
            <a:endParaRPr lang="it-IT" sz="2000" u="sng" dirty="0">
              <a:latin typeface="Times New Roman"/>
              <a:cs typeface="Times New Roman"/>
            </a:endParaRPr>
          </a:p>
        </p:txBody>
      </p:sp>
    </p:spTree>
    <p:extLst>
      <p:ext uri="{BB962C8B-B14F-4D97-AF65-F5344CB8AC3E}">
        <p14:creationId xmlns:p14="http://schemas.microsoft.com/office/powerpoint/2010/main" val="11295623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D460736-199B-4D77-8E15-6D3F7294D280}"/>
              </a:ext>
            </a:extLst>
          </p:cNvPr>
          <p:cNvSpPr txBox="1"/>
          <p:nvPr/>
        </p:nvSpPr>
        <p:spPr>
          <a:xfrm>
            <a:off x="87169" y="1260765"/>
            <a:ext cx="1485438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latin typeface="Times New Roman"/>
                <a:cs typeface="Times New Roman"/>
              </a:rPr>
              <a:t>Un altro verso della poesia, sopra citata, che mi ha fatto ragionare è il seguente: </a:t>
            </a:r>
            <a:r>
              <a:rPr lang="it-IT" i="1" dirty="0">
                <a:latin typeface="Times New Roman"/>
                <a:cs typeface="Times New Roman"/>
              </a:rPr>
              <a:t>“Siamo un organismo solo...tutta la specie la</a:t>
            </a:r>
          </a:p>
          <a:p>
            <a:r>
              <a:rPr lang="it-IT" i="1" dirty="0">
                <a:latin typeface="Times New Roman"/>
                <a:cs typeface="Times New Roman"/>
              </a:rPr>
              <a:t> portiamo noi”</a:t>
            </a:r>
            <a:r>
              <a:rPr lang="it-IT" dirty="0">
                <a:latin typeface="Times New Roman"/>
                <a:cs typeface="Times New Roman"/>
              </a:rPr>
              <a:t> ed è vero, siamo un unico corpo creatosi nel 1861 con la proclamazione dell’Unità d’Italia. Da allora il nostro Paese </a:t>
            </a:r>
          </a:p>
          <a:p>
            <a:r>
              <a:rPr lang="it-IT" dirty="0">
                <a:latin typeface="Times New Roman"/>
                <a:cs typeface="Times New Roman"/>
              </a:rPr>
              <a:t>ha affrontato mille difficoltà: dominio straniero, moti insurrezionali, guerre mondiali, il regime fascista. Ma gli italiani, con</a:t>
            </a:r>
          </a:p>
          <a:p>
            <a:r>
              <a:rPr lang="it-IT" dirty="0">
                <a:latin typeface="Times New Roman"/>
                <a:cs typeface="Times New Roman"/>
              </a:rPr>
              <a:t> orgoglio e determinazione, hanno sempre saputo rialzarsi e ripartire a testa alta. E proprio questa solidarietà, questo spirito </a:t>
            </a:r>
            <a:endParaRPr lang="it-IT">
              <a:latin typeface="Tw Cen MT" panose="020B0502020104020203"/>
              <a:cs typeface="Times New Roman"/>
            </a:endParaRPr>
          </a:p>
          <a:p>
            <a:r>
              <a:rPr lang="it-IT" dirty="0">
                <a:latin typeface="Times New Roman"/>
                <a:cs typeface="Times New Roman"/>
              </a:rPr>
              <a:t>patriottico deve accrescere maggiormente adesso che stiamo affrontando una nuova prova difficilissima: il coronavirus</a:t>
            </a:r>
            <a:br>
              <a:rPr lang="it-IT" dirty="0">
                <a:latin typeface="Times New Roman"/>
              </a:rPr>
            </a:br>
            <a:r>
              <a:rPr lang="it-IT" dirty="0">
                <a:latin typeface="Times New Roman"/>
                <a:cs typeface="Times New Roman"/>
              </a:rPr>
              <a:t>"</a:t>
            </a:r>
            <a:r>
              <a:rPr lang="it-IT" i="1" dirty="0">
                <a:latin typeface="Times New Roman"/>
                <a:cs typeface="Times New Roman"/>
              </a:rPr>
              <a:t>Mai come adesso l’Italia ha bisogno di essere unita</a:t>
            </a:r>
            <a:r>
              <a:rPr lang="it-IT" dirty="0">
                <a:latin typeface="Times New Roman"/>
                <a:cs typeface="Times New Roman"/>
              </a:rPr>
              <a:t>" puntualizza il presidente </a:t>
            </a:r>
            <a:endParaRPr lang="it-IT" dirty="0">
              <a:latin typeface="Tw Cen MT" panose="020B0502020104020203"/>
              <a:cs typeface="Times New Roman"/>
            </a:endParaRPr>
          </a:p>
          <a:p>
            <a:r>
              <a:rPr lang="it-IT" dirty="0">
                <a:latin typeface="Times New Roman"/>
                <a:cs typeface="Times New Roman"/>
              </a:rPr>
              <a:t>Conte</a:t>
            </a:r>
            <a:r>
              <a:rPr lang="it-IT" i="1" dirty="0">
                <a:latin typeface="Times New Roman"/>
                <a:cs typeface="Times New Roman"/>
              </a:rPr>
              <a:t> "sventoliamo orgogliosi il nostro Tricolore. Intoniamo fieri il nostro inno</a:t>
            </a:r>
            <a:br>
              <a:rPr lang="it-IT" i="1" dirty="0">
                <a:latin typeface="Times New Roman"/>
              </a:rPr>
            </a:br>
            <a:r>
              <a:rPr lang="it-IT" i="1" dirty="0">
                <a:latin typeface="Times New Roman"/>
                <a:cs typeface="Times New Roman"/>
              </a:rPr>
              <a:t>nazionale"</a:t>
            </a:r>
            <a:r>
              <a:rPr lang="it-IT" dirty="0">
                <a:latin typeface="Times New Roman"/>
                <a:cs typeface="Times New Roman"/>
              </a:rPr>
              <a:t>. Infatti per tutto questo periodo di emergenza sanitaria, i balconi si adornano del</a:t>
            </a:r>
            <a:br>
              <a:rPr lang="it-IT" dirty="0">
                <a:latin typeface="Times New Roman"/>
              </a:rPr>
            </a:br>
            <a:r>
              <a:rPr lang="it-IT" dirty="0">
                <a:latin typeface="Times New Roman"/>
                <a:cs typeface="Times New Roman"/>
              </a:rPr>
              <a:t>nostro tricolore come segnale di resistenza, ma anche di cartelloni, fatti dai</a:t>
            </a:r>
            <a:br>
              <a:rPr lang="it-IT" dirty="0">
                <a:latin typeface="Times New Roman"/>
              </a:rPr>
            </a:br>
            <a:r>
              <a:rPr lang="it-IT" dirty="0">
                <a:latin typeface="Times New Roman"/>
                <a:cs typeface="Times New Roman"/>
              </a:rPr>
              <a:t>bambini, con la frase “andrà tutto bene” che  rappresenta</a:t>
            </a:r>
            <a:br>
              <a:rPr lang="it-IT" dirty="0">
                <a:latin typeface="Times New Roman"/>
              </a:rPr>
            </a:br>
            <a:r>
              <a:rPr lang="it-IT" dirty="0">
                <a:latin typeface="Times New Roman"/>
                <a:cs typeface="Times New Roman"/>
              </a:rPr>
              <a:t>un grido di speranza per tutti i cittadini italiani.</a:t>
            </a:r>
            <a:br>
              <a:rPr lang="it-IT" dirty="0">
                <a:latin typeface="Times New Roman"/>
              </a:rPr>
            </a:br>
            <a:r>
              <a:rPr lang="it-IT" dirty="0">
                <a:latin typeface="Times New Roman"/>
                <a:cs typeface="Times New Roman"/>
              </a:rPr>
              <a:t>Il coronavirus ha cambiato e continua a cambiare la nostra vita, la nostra quotidianità,</a:t>
            </a:r>
            <a:br>
              <a:rPr lang="it-IT" dirty="0">
                <a:latin typeface="Times New Roman"/>
              </a:rPr>
            </a:br>
            <a:r>
              <a:rPr lang="it-IT" dirty="0">
                <a:latin typeface="Times New Roman"/>
                <a:cs typeface="Times New Roman"/>
              </a:rPr>
              <a:t>ha cambiato noi ITALIANI:</a:t>
            </a:r>
            <a:br>
              <a:rPr lang="it-IT" dirty="0">
                <a:latin typeface="Times New Roman"/>
              </a:rPr>
            </a:br>
            <a:r>
              <a:rPr lang="it-IT" dirty="0">
                <a:latin typeface="Times New Roman"/>
                <a:cs typeface="Times New Roman"/>
              </a:rPr>
              <a:t>ci siamo scoperti responsabili;</a:t>
            </a:r>
            <a:br>
              <a:rPr lang="it-IT" dirty="0">
                <a:latin typeface="Times New Roman"/>
              </a:rPr>
            </a:br>
            <a:r>
              <a:rPr lang="it-IT" dirty="0">
                <a:latin typeface="Times New Roman"/>
                <a:cs typeface="Times New Roman"/>
              </a:rPr>
              <a:t>ci siamo scoperti resistenti;</a:t>
            </a:r>
            <a:br>
              <a:rPr lang="it-IT" dirty="0">
                <a:latin typeface="Times New Roman"/>
              </a:rPr>
            </a:br>
            <a:r>
              <a:rPr lang="it-IT" dirty="0">
                <a:latin typeface="Times New Roman"/>
                <a:cs typeface="Times New Roman"/>
              </a:rPr>
              <a:t>ci siamo scoperti capaci di compiere grandi sacrifici;</a:t>
            </a:r>
            <a:br>
              <a:rPr lang="it-IT" dirty="0">
                <a:latin typeface="Times New Roman"/>
              </a:rPr>
            </a:br>
            <a:r>
              <a:rPr lang="it-IT" dirty="0">
                <a:latin typeface="Times New Roman"/>
                <a:cs typeface="Times New Roman"/>
              </a:rPr>
              <a:t>ci siamo scoperti generosi ed altruisti.</a:t>
            </a:r>
            <a:br>
              <a:rPr lang="it-IT" dirty="0">
                <a:latin typeface="Times New Roman"/>
              </a:rPr>
            </a:br>
            <a:r>
              <a:rPr lang="it-IT" dirty="0">
                <a:latin typeface="Times New Roman"/>
                <a:cs typeface="Times New Roman"/>
              </a:rPr>
              <a:t>Stiamo cercando di non aver paura della tempesta che ci sta colpendo perché stiamo</a:t>
            </a:r>
            <a:br>
              <a:rPr lang="it-IT" dirty="0">
                <a:latin typeface="Times New Roman"/>
              </a:rPr>
            </a:br>
            <a:r>
              <a:rPr lang="it-IT" dirty="0">
                <a:latin typeface="Times New Roman"/>
                <a:cs typeface="Times New Roman"/>
              </a:rPr>
              <a:t>imparando come governare la nostra barca.</a:t>
            </a:r>
            <a:br>
              <a:rPr lang="it-IT" dirty="0"/>
            </a:br>
            <a:endParaRPr lang="it-IT"/>
          </a:p>
        </p:txBody>
      </p:sp>
      <p:pic>
        <p:nvPicPr>
          <p:cNvPr id="5" name="Immagine 5" descr="Immagine che contiene pianta, fiore, bianco&#10;&#10;Descrizione generata con affidabilità molto elevata">
            <a:extLst>
              <a:ext uri="{FF2B5EF4-FFF2-40B4-BE49-F238E27FC236}">
                <a16:creationId xmlns:a16="http://schemas.microsoft.com/office/drawing/2014/main" id="{ED70CC34-4A55-4B88-9CFC-92076DDFF44A}"/>
              </a:ext>
            </a:extLst>
          </p:cNvPr>
          <p:cNvPicPr>
            <a:picLocks noChangeAspect="1"/>
          </p:cNvPicPr>
          <p:nvPr/>
        </p:nvPicPr>
        <p:blipFill>
          <a:blip r:embed="rId2"/>
          <a:stretch>
            <a:fillRect/>
          </a:stretch>
        </p:blipFill>
        <p:spPr>
          <a:xfrm>
            <a:off x="10744200" y="4886325"/>
            <a:ext cx="1285875" cy="1733550"/>
          </a:xfrm>
          <a:prstGeom prst="rect">
            <a:avLst/>
          </a:prstGeom>
        </p:spPr>
      </p:pic>
      <p:sp>
        <p:nvSpPr>
          <p:cNvPr id="3" name="CasellaDiTesto 2">
            <a:extLst>
              <a:ext uri="{FF2B5EF4-FFF2-40B4-BE49-F238E27FC236}">
                <a16:creationId xmlns:a16="http://schemas.microsoft.com/office/drawing/2014/main" id="{209B1F33-F4BD-4138-992E-4D610D408654}"/>
              </a:ext>
            </a:extLst>
          </p:cNvPr>
          <p:cNvSpPr txBox="1"/>
          <p:nvPr/>
        </p:nvSpPr>
        <p:spPr>
          <a:xfrm>
            <a:off x="142875" y="628650"/>
            <a:ext cx="551497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i="1" u="sng" dirty="0">
                <a:latin typeface="Times New Roman"/>
                <a:cs typeface="Times New Roman"/>
              </a:rPr>
              <a:t>"Gli Italiani: cambiamento antropologico"</a:t>
            </a:r>
          </a:p>
        </p:txBody>
      </p:sp>
    </p:spTree>
    <p:extLst>
      <p:ext uri="{BB962C8B-B14F-4D97-AF65-F5344CB8AC3E}">
        <p14:creationId xmlns:p14="http://schemas.microsoft.com/office/powerpoint/2010/main" val="227899450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C0ED065D-A8AA-4F38-A908-BF218F3047A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a:p>
        </p:txBody>
      </p:sp>
      <p:sp>
        <p:nvSpPr>
          <p:cNvPr id="15" name="Titolo 14">
            <a:extLst>
              <a:ext uri="{FF2B5EF4-FFF2-40B4-BE49-F238E27FC236}">
                <a16:creationId xmlns:a16="http://schemas.microsoft.com/office/drawing/2014/main" id="{E8D65DF6-C7FC-415E-91D7-0160EA785211}"/>
              </a:ext>
            </a:extLst>
          </p:cNvPr>
          <p:cNvSpPr>
            <a:spLocks noGrp="1"/>
          </p:cNvSpPr>
          <p:nvPr>
            <p:ph type="title"/>
          </p:nvPr>
        </p:nvSpPr>
        <p:spPr/>
        <p:txBody>
          <a:bodyPr/>
          <a:lstStyle/>
          <a:p>
            <a:r>
              <a:rPr lang="it-IT"/>
              <a:t>              </a:t>
            </a:r>
            <a:r>
              <a:rPr lang="it-IT" sz="3600"/>
              <a:t>  </a:t>
            </a:r>
            <a:r>
              <a:rPr lang="it-IT" sz="3600">
                <a:solidFill>
                  <a:srgbClr val="9E94EB"/>
                </a:solidFill>
              </a:rPr>
              <a:t>Gli organismi</a:t>
            </a:r>
            <a:r>
              <a:rPr lang="it-IT" sz="3600">
                <a:solidFill>
                  <a:srgbClr val="404040"/>
                </a:solidFill>
              </a:rPr>
              <a:t> </a:t>
            </a:r>
            <a:r>
              <a:rPr lang="it-IT" sz="3600">
                <a:solidFill>
                  <a:srgbClr val="9E94EB"/>
                </a:solidFill>
              </a:rPr>
              <a:t>internazionali</a:t>
            </a:r>
          </a:p>
        </p:txBody>
      </p:sp>
      <p:sp>
        <p:nvSpPr>
          <p:cNvPr id="17" name="CasellaDiTesto 16">
            <a:extLst>
              <a:ext uri="{FF2B5EF4-FFF2-40B4-BE49-F238E27FC236}">
                <a16:creationId xmlns:a16="http://schemas.microsoft.com/office/drawing/2014/main" id="{C62CB864-9827-4A56-BF6E-5F312CD8F45F}"/>
              </a:ext>
            </a:extLst>
          </p:cNvPr>
          <p:cNvSpPr txBox="1"/>
          <p:nvPr/>
        </p:nvSpPr>
        <p:spPr>
          <a:xfrm>
            <a:off x="714375" y="1704975"/>
            <a:ext cx="9677400"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700">
                <a:ea typeface="+mn-lt"/>
                <a:cs typeface="+mn-lt"/>
              </a:rPr>
              <a:t>Sono degli enti che si sviluppano principalmente dalla necessità delle nazioni e dei governi di avere un forum neutrale dove dibattere e prendere in considerazione interessi, che per loro natura o estensione non trovano efficace tutela a livello del singolo Stato e spinge questi a cooperare.</a:t>
            </a:r>
            <a:r>
              <a:rPr lang="it-IT" sz="1700"/>
              <a:t> Si propongono di aiutare tutti i popoli della Terra a raggiungere obiettivi fondamentali per il benessere del pianeta, come:</a:t>
            </a:r>
          </a:p>
        </p:txBody>
      </p:sp>
      <p:sp>
        <p:nvSpPr>
          <p:cNvPr id="19" name="CasellaDiTesto 18">
            <a:extLst>
              <a:ext uri="{FF2B5EF4-FFF2-40B4-BE49-F238E27FC236}">
                <a16:creationId xmlns:a16="http://schemas.microsoft.com/office/drawing/2014/main" id="{2C6034A9-F6B8-4A04-904B-864584123B01}"/>
              </a:ext>
            </a:extLst>
          </p:cNvPr>
          <p:cNvSpPr txBox="1"/>
          <p:nvPr/>
        </p:nvSpPr>
        <p:spPr>
          <a:xfrm>
            <a:off x="2676525" y="3200400"/>
            <a:ext cx="2743200" cy="646331"/>
          </a:xfrm>
          <a:prstGeom prst="rect">
            <a:avLst/>
          </a:prstGeom>
          <a:noFill/>
          <a:ln>
            <a:solidFill>
              <a:srgbClr val="9E94E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Lotta contro le malattie e la povertà</a:t>
            </a:r>
          </a:p>
        </p:txBody>
      </p:sp>
      <p:sp>
        <p:nvSpPr>
          <p:cNvPr id="21" name="CasellaDiTesto 20">
            <a:extLst>
              <a:ext uri="{FF2B5EF4-FFF2-40B4-BE49-F238E27FC236}">
                <a16:creationId xmlns:a16="http://schemas.microsoft.com/office/drawing/2014/main" id="{714215B2-6525-42F5-9358-0178DC69CE71}"/>
              </a:ext>
            </a:extLst>
          </p:cNvPr>
          <p:cNvSpPr txBox="1"/>
          <p:nvPr/>
        </p:nvSpPr>
        <p:spPr>
          <a:xfrm>
            <a:off x="2676525" y="4219575"/>
            <a:ext cx="2743200" cy="923330"/>
          </a:xfrm>
          <a:prstGeom prst="rect">
            <a:avLst/>
          </a:prstGeom>
          <a:noFill/>
          <a:ln>
            <a:solidFill>
              <a:srgbClr val="9E94EB"/>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La tutela dei diritti civili e il raggiungimento della pace nel mondo</a:t>
            </a:r>
          </a:p>
        </p:txBody>
      </p:sp>
      <p:sp>
        <p:nvSpPr>
          <p:cNvPr id="2" name="CasellaDiTesto 1">
            <a:extLst>
              <a:ext uri="{FF2B5EF4-FFF2-40B4-BE49-F238E27FC236}">
                <a16:creationId xmlns:a16="http://schemas.microsoft.com/office/drawing/2014/main" id="{11EB1CCF-D1B8-404F-A298-C582C034E64F}"/>
              </a:ext>
            </a:extLst>
          </p:cNvPr>
          <p:cNvSpPr txBox="1"/>
          <p:nvPr/>
        </p:nvSpPr>
        <p:spPr>
          <a:xfrm>
            <a:off x="2038350" y="5581650"/>
            <a:ext cx="4029075" cy="1246495"/>
          </a:xfrm>
          <a:prstGeom prst="rect">
            <a:avLst/>
          </a:prstGeom>
          <a:noFill/>
          <a:ln>
            <a:solidFill>
              <a:srgbClr val="B6AFE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it-IT" sz="1500" dirty="0"/>
              <a:t>Mantenere la pace e la sicurezza nel mondo</a:t>
            </a:r>
          </a:p>
          <a:p>
            <a:pPr marL="285750" indent="-285750">
              <a:buFont typeface="Wingdings"/>
              <a:buChar char="Ø"/>
            </a:pPr>
            <a:r>
              <a:rPr lang="it-IT" sz="1500" dirty="0"/>
              <a:t>Salvaguardare i diritti e la libertà di tutti gli esseri umani</a:t>
            </a:r>
          </a:p>
          <a:p>
            <a:pPr marL="285750" indent="-285750">
              <a:buFont typeface="Wingdings"/>
              <a:buChar char="Ø"/>
            </a:pPr>
            <a:r>
              <a:rPr lang="it-IT" sz="1500" dirty="0"/>
              <a:t>Promuovere il progresso economico, sociale e culturale dell'intero pianete</a:t>
            </a:r>
          </a:p>
        </p:txBody>
      </p:sp>
      <p:sp>
        <p:nvSpPr>
          <p:cNvPr id="4" name="CasellaDiTesto 3">
            <a:extLst>
              <a:ext uri="{FF2B5EF4-FFF2-40B4-BE49-F238E27FC236}">
                <a16:creationId xmlns:a16="http://schemas.microsoft.com/office/drawing/2014/main" id="{DC429DF0-5128-4EF8-8D27-BC136AE0F913}"/>
              </a:ext>
            </a:extLst>
          </p:cNvPr>
          <p:cNvSpPr txBox="1"/>
          <p:nvPr/>
        </p:nvSpPr>
        <p:spPr>
          <a:xfrm>
            <a:off x="7048500" y="3171825"/>
            <a:ext cx="5143500" cy="2092881"/>
          </a:xfrm>
          <a:prstGeom prst="rect">
            <a:avLst/>
          </a:prstGeom>
          <a:noFill/>
          <a:ln>
            <a:solidFill>
              <a:srgbClr val="B6AFE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it-IT" sz="1700"/>
          </a:p>
          <a:p>
            <a:pPr marL="285750" indent="-285750">
              <a:buFont typeface="Arial"/>
              <a:buChar char="•"/>
            </a:pPr>
            <a:r>
              <a:rPr lang="it-IT" sz="1700" dirty="0"/>
              <a:t>la </a:t>
            </a:r>
            <a:r>
              <a:rPr lang="it-IT" sz="1700" b="1" dirty="0">
                <a:solidFill>
                  <a:srgbClr val="9E94EB"/>
                </a:solidFill>
              </a:rPr>
              <a:t>FAO</a:t>
            </a:r>
            <a:r>
              <a:rPr lang="it-IT" sz="1600" dirty="0"/>
              <a:t>, Organizzazione per l'alimentazione e l'agricoltura</a:t>
            </a:r>
          </a:p>
          <a:p>
            <a:pPr marL="285750" indent="-285750">
              <a:buFont typeface="Arial"/>
              <a:buChar char="•"/>
            </a:pPr>
            <a:r>
              <a:rPr lang="it-IT" sz="1600" dirty="0">
                <a:ea typeface="+mn-lt"/>
                <a:cs typeface="+mn-lt"/>
              </a:rPr>
              <a:t>l'</a:t>
            </a:r>
            <a:r>
              <a:rPr lang="it-IT" sz="1600" b="1" dirty="0">
                <a:solidFill>
                  <a:srgbClr val="9E94EB"/>
                </a:solidFill>
                <a:ea typeface="+mn-lt"/>
                <a:cs typeface="+mn-lt"/>
              </a:rPr>
              <a:t>UNICEF </a:t>
            </a:r>
            <a:r>
              <a:rPr lang="it-IT" sz="1600" dirty="0">
                <a:ea typeface="+mn-lt"/>
                <a:cs typeface="+mn-lt"/>
              </a:rPr>
              <a:t>, fondo</a:t>
            </a:r>
            <a:r>
              <a:rPr lang="it-IT" sz="1600" b="1" dirty="0">
                <a:solidFill>
                  <a:srgbClr val="9E94EB"/>
                </a:solidFill>
                <a:ea typeface="+mn-lt"/>
                <a:cs typeface="+mn-lt"/>
              </a:rPr>
              <a:t> </a:t>
            </a:r>
            <a:r>
              <a:rPr lang="it-IT" sz="1600" dirty="0">
                <a:solidFill>
                  <a:srgbClr val="000000"/>
                </a:solidFill>
                <a:ea typeface="+mn-lt"/>
                <a:cs typeface="+mn-lt"/>
              </a:rPr>
              <a:t>delle</a:t>
            </a:r>
            <a:r>
              <a:rPr lang="it-IT" sz="1600" dirty="0">
                <a:ea typeface="+mn-lt"/>
                <a:cs typeface="+mn-lt"/>
              </a:rPr>
              <a:t> Nazioni per l'infanzia</a:t>
            </a:r>
          </a:p>
          <a:p>
            <a:pPr marL="285750" indent="-285750">
              <a:buFont typeface="Arial"/>
              <a:buChar char="•"/>
            </a:pPr>
            <a:r>
              <a:rPr lang="it-IT" sz="1600" dirty="0">
                <a:ea typeface="+mn-lt"/>
                <a:cs typeface="+mn-lt"/>
              </a:rPr>
              <a:t>l'</a:t>
            </a:r>
            <a:r>
              <a:rPr lang="it-IT" sz="1600" b="1" dirty="0">
                <a:solidFill>
                  <a:srgbClr val="9E94EB"/>
                </a:solidFill>
                <a:ea typeface="+mn-lt"/>
                <a:cs typeface="+mn-lt"/>
              </a:rPr>
              <a:t>UNESCO</a:t>
            </a:r>
            <a:r>
              <a:rPr lang="it-IT" sz="1600" dirty="0">
                <a:ea typeface="+mn-lt"/>
                <a:cs typeface="+mn-lt"/>
              </a:rPr>
              <a:t>, Organizzazione delle Nazioni Unite per l'Educazione, la Scienza e la Cultura</a:t>
            </a:r>
            <a:endParaRPr lang="it-IT" sz="1600" dirty="0"/>
          </a:p>
          <a:p>
            <a:pPr marL="285750" indent="-285750">
              <a:buFont typeface="Arial"/>
              <a:buChar char="•"/>
            </a:pPr>
            <a:r>
              <a:rPr lang="it-IT" sz="1600" dirty="0">
                <a:ea typeface="+mn-lt"/>
                <a:cs typeface="+mn-lt"/>
              </a:rPr>
              <a:t>l'</a:t>
            </a:r>
            <a:r>
              <a:rPr lang="it-IT" sz="1600" b="1" dirty="0">
                <a:solidFill>
                  <a:srgbClr val="9E94EB"/>
                </a:solidFill>
                <a:ea typeface="+mn-lt"/>
                <a:cs typeface="+mn-lt"/>
              </a:rPr>
              <a:t>OMS</a:t>
            </a:r>
            <a:r>
              <a:rPr lang="it-IT" sz="1600" dirty="0">
                <a:ea typeface="+mn-lt"/>
                <a:cs typeface="+mn-lt"/>
              </a:rPr>
              <a:t>,</a:t>
            </a:r>
            <a:r>
              <a:rPr lang="it-IT" sz="1600" b="1" dirty="0">
                <a:solidFill>
                  <a:srgbClr val="9E94EB"/>
                </a:solidFill>
                <a:ea typeface="+mn-lt"/>
                <a:cs typeface="+mn-lt"/>
              </a:rPr>
              <a:t> </a:t>
            </a:r>
            <a:r>
              <a:rPr lang="it-IT" sz="1600" dirty="0">
                <a:ea typeface="+mn-lt"/>
                <a:cs typeface="+mn-lt"/>
              </a:rPr>
              <a:t>Organizzazione Mondiale per la Sanità</a:t>
            </a:r>
          </a:p>
          <a:p>
            <a:pPr marL="285750" indent="-285750">
              <a:buFont typeface="Arial,Sans-Serif"/>
              <a:buChar char="•"/>
            </a:pPr>
            <a:r>
              <a:rPr lang="it-IT" sz="1600" dirty="0">
                <a:latin typeface="TW Cen MT"/>
              </a:rPr>
              <a:t> l' </a:t>
            </a:r>
            <a:r>
              <a:rPr lang="it-IT" sz="1600" b="1" dirty="0">
                <a:solidFill>
                  <a:srgbClr val="9E94EB"/>
                </a:solidFill>
                <a:latin typeface="TW Cen MT"/>
              </a:rPr>
              <a:t>ONU</a:t>
            </a:r>
            <a:r>
              <a:rPr lang="it-IT" sz="1600" dirty="0">
                <a:latin typeface="TW Cen MT"/>
              </a:rPr>
              <a:t>, Organizzazione delle Nazioni Unite</a:t>
            </a:r>
            <a:endParaRPr lang="en-US" sz="1600" dirty="0">
              <a:ea typeface="+mn-lt"/>
              <a:cs typeface="+mn-lt"/>
            </a:endParaRPr>
          </a:p>
        </p:txBody>
      </p:sp>
      <p:sp>
        <p:nvSpPr>
          <p:cNvPr id="5" name="Freccia a destra 4">
            <a:extLst>
              <a:ext uri="{FF2B5EF4-FFF2-40B4-BE49-F238E27FC236}">
                <a16:creationId xmlns:a16="http://schemas.microsoft.com/office/drawing/2014/main" id="{810BA221-8275-4F99-9B64-116B2B777FF9}"/>
              </a:ext>
            </a:extLst>
          </p:cNvPr>
          <p:cNvSpPr/>
          <p:nvPr/>
        </p:nvSpPr>
        <p:spPr>
          <a:xfrm>
            <a:off x="625220" y="3729608"/>
            <a:ext cx="98107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2 5">
            <a:extLst>
              <a:ext uri="{FF2B5EF4-FFF2-40B4-BE49-F238E27FC236}">
                <a16:creationId xmlns:a16="http://schemas.microsoft.com/office/drawing/2014/main" id="{03E840E1-4AF8-4BF9-A6E6-36561B96A9F8}"/>
              </a:ext>
            </a:extLst>
          </p:cNvPr>
          <p:cNvCxnSpPr/>
          <p:nvPr/>
        </p:nvCxnSpPr>
        <p:spPr>
          <a:xfrm>
            <a:off x="5553075" y="4114800"/>
            <a:ext cx="126682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B22675F3-D93C-4262-A892-7CC4E824374D}"/>
              </a:ext>
            </a:extLst>
          </p:cNvPr>
          <p:cNvSpPr txBox="1"/>
          <p:nvPr/>
        </p:nvSpPr>
        <p:spPr>
          <a:xfrm>
            <a:off x="5372100" y="38100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400"/>
              <a:t>tali organismi sono:</a:t>
            </a:r>
          </a:p>
        </p:txBody>
      </p:sp>
      <p:cxnSp>
        <p:nvCxnSpPr>
          <p:cNvPr id="9" name="Connettore a gomito 8">
            <a:extLst>
              <a:ext uri="{FF2B5EF4-FFF2-40B4-BE49-F238E27FC236}">
                <a16:creationId xmlns:a16="http://schemas.microsoft.com/office/drawing/2014/main" id="{1066BDA6-505B-48CD-838D-6EBE0CD5762F}"/>
              </a:ext>
            </a:extLst>
          </p:cNvPr>
          <p:cNvCxnSpPr/>
          <p:nvPr/>
        </p:nvCxnSpPr>
        <p:spPr>
          <a:xfrm flipH="1">
            <a:off x="6181725" y="5143500"/>
            <a:ext cx="923925" cy="800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93DF19BF-C17C-431C-9CE4-83BECF0C580F}"/>
              </a:ext>
            </a:extLst>
          </p:cNvPr>
          <p:cNvSpPr txBox="1"/>
          <p:nvPr/>
        </p:nvSpPr>
        <p:spPr>
          <a:xfrm>
            <a:off x="6067425" y="60579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400"/>
              <a:t>le cui funzioni sono:</a:t>
            </a:r>
          </a:p>
        </p:txBody>
      </p:sp>
      <p:pic>
        <p:nvPicPr>
          <p:cNvPr id="3" name="Immagine 7" descr="Immagine che contiene esterni, segnale, piatto, via&#10;&#10;Descrizione generata con affidabilità molto elevata">
            <a:extLst>
              <a:ext uri="{FF2B5EF4-FFF2-40B4-BE49-F238E27FC236}">
                <a16:creationId xmlns:a16="http://schemas.microsoft.com/office/drawing/2014/main" id="{EF288D39-1AD0-4798-803A-985501496029}"/>
              </a:ext>
            </a:extLst>
          </p:cNvPr>
          <p:cNvPicPr>
            <a:picLocks noChangeAspect="1"/>
          </p:cNvPicPr>
          <p:nvPr/>
        </p:nvPicPr>
        <p:blipFill>
          <a:blip r:embed="rId2"/>
          <a:stretch>
            <a:fillRect/>
          </a:stretch>
        </p:blipFill>
        <p:spPr>
          <a:xfrm>
            <a:off x="10620375" y="806958"/>
            <a:ext cx="1266825" cy="1338834"/>
          </a:xfrm>
          <a:prstGeom prst="rect">
            <a:avLst/>
          </a:prstGeom>
          <a:ln>
            <a:noFill/>
          </a:ln>
          <a:effectLst>
            <a:outerShdw blurRad="292100" dist="139700" dir="2700000" algn="tl" rotWithShape="0">
              <a:srgbClr val="333333">
                <a:alpha val="65000"/>
              </a:srgbClr>
            </a:outerShdw>
          </a:effectLst>
        </p:spPr>
      </p:pic>
      <p:pic>
        <p:nvPicPr>
          <p:cNvPr id="11" name="Immagine 11" descr="Immagine che contiene disegnando&#10;&#10;Descrizione generata con affidabilità molto elevata">
            <a:extLst>
              <a:ext uri="{FF2B5EF4-FFF2-40B4-BE49-F238E27FC236}">
                <a16:creationId xmlns:a16="http://schemas.microsoft.com/office/drawing/2014/main" id="{D38B1E4A-B26B-4D41-B307-90B7BA3DDCE4}"/>
              </a:ext>
            </a:extLst>
          </p:cNvPr>
          <p:cNvPicPr>
            <a:picLocks noChangeAspect="1"/>
          </p:cNvPicPr>
          <p:nvPr/>
        </p:nvPicPr>
        <p:blipFill>
          <a:blip r:embed="rId3"/>
          <a:stretch>
            <a:fillRect/>
          </a:stretch>
        </p:blipFill>
        <p:spPr>
          <a:xfrm>
            <a:off x="514350" y="731901"/>
            <a:ext cx="1381125" cy="879348"/>
          </a:xfrm>
          <a:prstGeom prst="rect">
            <a:avLst/>
          </a:prstGeom>
          <a:ln>
            <a:noFill/>
          </a:ln>
          <a:effectLst>
            <a:outerShdw blurRad="292100" dist="139700" dir="2700000" algn="tl" rotWithShape="0">
              <a:srgbClr val="333333">
                <a:alpha val="65000"/>
              </a:srgbClr>
            </a:outerShdw>
          </a:effectLst>
        </p:spPr>
      </p:pic>
      <p:sp>
        <p:nvSpPr>
          <p:cNvPr id="18" name="CasellaDiTesto 17">
            <a:extLst>
              <a:ext uri="{FF2B5EF4-FFF2-40B4-BE49-F238E27FC236}">
                <a16:creationId xmlns:a16="http://schemas.microsoft.com/office/drawing/2014/main" id="{34F25BA8-E8E3-4636-B1C1-2D5C9672B26A}"/>
              </a:ext>
            </a:extLst>
          </p:cNvPr>
          <p:cNvSpPr txBox="1"/>
          <p:nvPr/>
        </p:nvSpPr>
        <p:spPr>
          <a:xfrm>
            <a:off x="4867274"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a:p>
        </p:txBody>
      </p:sp>
      <p:pic>
        <p:nvPicPr>
          <p:cNvPr id="14" name="Immagine 15" descr="Immagine che contiene recinto&#10;&#10;Descrizione generata con affidabilità molto elevata">
            <a:extLst>
              <a:ext uri="{FF2B5EF4-FFF2-40B4-BE49-F238E27FC236}">
                <a16:creationId xmlns:a16="http://schemas.microsoft.com/office/drawing/2014/main" id="{45B45C12-799D-43DC-8852-70EEDEF26479}"/>
              </a:ext>
            </a:extLst>
          </p:cNvPr>
          <p:cNvPicPr>
            <a:picLocks noChangeAspect="1"/>
          </p:cNvPicPr>
          <p:nvPr/>
        </p:nvPicPr>
        <p:blipFill>
          <a:blip r:embed="rId4"/>
          <a:stretch>
            <a:fillRect/>
          </a:stretch>
        </p:blipFill>
        <p:spPr>
          <a:xfrm>
            <a:off x="7877175" y="5353050"/>
            <a:ext cx="1466850" cy="1476375"/>
          </a:xfrm>
          <a:prstGeom prst="rect">
            <a:avLst/>
          </a:prstGeom>
          <a:ln>
            <a:noFill/>
          </a:ln>
          <a:effectLst>
            <a:outerShdw blurRad="292100" dist="139700" dir="2700000" algn="tl" rotWithShape="0">
              <a:srgbClr val="333333">
                <a:alpha val="65000"/>
              </a:srgbClr>
            </a:outerShdw>
          </a:effectLst>
        </p:spPr>
      </p:pic>
      <p:pic>
        <p:nvPicPr>
          <p:cNvPr id="20" name="Immagine 21" descr="Immagine che contiene gioco&#10;&#10;Descrizione generata con affidabilità molto elevata">
            <a:extLst>
              <a:ext uri="{FF2B5EF4-FFF2-40B4-BE49-F238E27FC236}">
                <a16:creationId xmlns:a16="http://schemas.microsoft.com/office/drawing/2014/main" id="{86EA2DF3-B3B5-4FC9-95DC-F7228225AEAC}"/>
              </a:ext>
            </a:extLst>
          </p:cNvPr>
          <p:cNvPicPr>
            <a:picLocks noChangeAspect="1"/>
          </p:cNvPicPr>
          <p:nvPr/>
        </p:nvPicPr>
        <p:blipFill>
          <a:blip r:embed="rId5"/>
          <a:stretch>
            <a:fillRect/>
          </a:stretch>
        </p:blipFill>
        <p:spPr>
          <a:xfrm>
            <a:off x="161925" y="4448175"/>
            <a:ext cx="1628775" cy="1095375"/>
          </a:xfrm>
          <a:prstGeom prst="rect">
            <a:avLst/>
          </a:prstGeom>
          <a:ln>
            <a:noFill/>
          </a:ln>
          <a:effectLst>
            <a:outerShdw blurRad="292100" dist="139700" dir="2700000" algn="tl" rotWithShape="0">
              <a:srgbClr val="333333">
                <a:alpha val="65000"/>
              </a:srgbClr>
            </a:outerShdw>
          </a:effectLst>
        </p:spPr>
      </p:pic>
      <p:pic>
        <p:nvPicPr>
          <p:cNvPr id="23" name="Immagine 23" descr="Immagine che contiene gioco&#10;&#10;Descrizione generata con affidabilità molto elevata">
            <a:extLst>
              <a:ext uri="{FF2B5EF4-FFF2-40B4-BE49-F238E27FC236}">
                <a16:creationId xmlns:a16="http://schemas.microsoft.com/office/drawing/2014/main" id="{5D2F9957-6287-45B3-B3B2-13005C0B1C42}"/>
              </a:ext>
            </a:extLst>
          </p:cNvPr>
          <p:cNvPicPr>
            <a:picLocks noChangeAspect="1"/>
          </p:cNvPicPr>
          <p:nvPr/>
        </p:nvPicPr>
        <p:blipFill>
          <a:blip r:embed="rId6"/>
          <a:stretch>
            <a:fillRect/>
          </a:stretch>
        </p:blipFill>
        <p:spPr>
          <a:xfrm>
            <a:off x="10239375" y="5629275"/>
            <a:ext cx="1828800" cy="114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129407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B4FD6B2-7651-4566-8CD5-823D014684DE}"/>
              </a:ext>
            </a:extLst>
          </p:cNvPr>
          <p:cNvSpPr txBox="1"/>
          <p:nvPr/>
        </p:nvSpPr>
        <p:spPr>
          <a:xfrm>
            <a:off x="2310" y="1607128"/>
            <a:ext cx="1201419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latin typeface="Times New Roman"/>
                <a:ea typeface="+mn-lt"/>
                <a:cs typeface="+mn-lt"/>
              </a:rPr>
              <a:t>Stiamo scoprendo che la vita bisogna amarla sebbene non sia come vorremmo, bisogna amarla quando nasciamo e ogni volta che stiamo per morire.</a:t>
            </a:r>
            <a:br>
              <a:rPr lang="it-IT" dirty="0">
                <a:latin typeface="Times New Roman"/>
                <a:ea typeface="+mn-lt"/>
                <a:cs typeface="+mn-lt"/>
              </a:rPr>
            </a:br>
            <a:r>
              <a:rPr lang="it-IT" dirty="0">
                <a:latin typeface="Times New Roman"/>
                <a:ea typeface="+mn-lt"/>
                <a:cs typeface="+mn-lt"/>
              </a:rPr>
              <a:t>Stiamo imparato che non possiamo mai amare senza amore, e soprattutto abbiamo imparato , e continuiamo a farlo, di non poter vivere senza vita. Ecco perché come afferma </a:t>
            </a:r>
            <a:r>
              <a:rPr lang="it-IT" b="1" i="1" dirty="0">
                <a:latin typeface="Times New Roman"/>
                <a:ea typeface="+mn-lt"/>
                <a:cs typeface="+mn-lt"/>
              </a:rPr>
              <a:t>Madre Teresa di Calcutta</a:t>
            </a:r>
            <a:r>
              <a:rPr lang="it-IT" dirty="0">
                <a:latin typeface="Times New Roman"/>
                <a:ea typeface="+mn-lt"/>
                <a:cs typeface="+mn-lt"/>
              </a:rPr>
              <a:t> </a:t>
            </a:r>
            <a:r>
              <a:rPr lang="it-IT" i="1" dirty="0">
                <a:latin typeface="Times New Roman"/>
                <a:ea typeface="+mn-lt"/>
                <a:cs typeface="+mn-lt"/>
              </a:rPr>
              <a:t>"la vita è una lotta e bisogna combatterla" </a:t>
            </a:r>
            <a:r>
              <a:rPr lang="it-IT" dirty="0">
                <a:latin typeface="Times New Roman"/>
                <a:ea typeface="+mn-lt"/>
                <a:cs typeface="+mn-lt"/>
              </a:rPr>
              <a:t>proprio</a:t>
            </a:r>
            <a:br>
              <a:rPr lang="it-IT" dirty="0">
                <a:latin typeface="Times New Roman"/>
                <a:ea typeface="+mn-lt"/>
                <a:cs typeface="+mn-lt"/>
              </a:rPr>
            </a:br>
            <a:r>
              <a:rPr lang="it-IT" dirty="0">
                <a:latin typeface="Times New Roman"/>
                <a:ea typeface="+mn-lt"/>
                <a:cs typeface="+mn-lt"/>
              </a:rPr>
              <a:t>come stiamo facendo noi, dimostrando che siamo un’</a:t>
            </a:r>
            <a:r>
              <a:rPr lang="it-IT" b="1" dirty="0">
                <a:latin typeface="Times New Roman"/>
                <a:ea typeface="+mn-lt"/>
                <a:cs typeface="+mn-lt"/>
              </a:rPr>
              <a:t>Italia unita</a:t>
            </a:r>
            <a:r>
              <a:rPr lang="it-IT" dirty="0">
                <a:latin typeface="Times New Roman"/>
                <a:ea typeface="+mn-lt"/>
                <a:cs typeface="+mn-lt"/>
              </a:rPr>
              <a:t>.</a:t>
            </a:r>
            <a:endParaRPr lang="it-IT" dirty="0">
              <a:latin typeface="Times New Roman"/>
              <a:ea typeface="+mn-lt"/>
              <a:cs typeface="Times New Roman"/>
            </a:endParaRPr>
          </a:p>
          <a:p>
            <a:r>
              <a:rPr lang="it-IT" dirty="0">
                <a:latin typeface="Times New Roman"/>
                <a:ea typeface="+mn-lt"/>
                <a:cs typeface="+mn-lt"/>
              </a:rPr>
              <a:t>Vorrei concludere rivolgendo un </a:t>
            </a:r>
            <a:r>
              <a:rPr lang="it-IT" b="1" dirty="0">
                <a:latin typeface="Times New Roman"/>
                <a:ea typeface="+mn-lt"/>
                <a:cs typeface="+mn-lt"/>
              </a:rPr>
              <a:t>GRAZIE</a:t>
            </a:r>
            <a:r>
              <a:rPr lang="it-IT" dirty="0">
                <a:latin typeface="Times New Roman"/>
                <a:ea typeface="+mn-lt"/>
                <a:cs typeface="+mn-lt"/>
              </a:rPr>
              <a:t>, una delle parole più sfrontate, impotenti e spudorate </a:t>
            </a:r>
            <a:r>
              <a:rPr lang="it-IT" dirty="0" err="1">
                <a:latin typeface="Times New Roman"/>
                <a:ea typeface="+mn-lt"/>
                <a:cs typeface="+mn-lt"/>
              </a:rPr>
              <a:t>perchè</a:t>
            </a:r>
            <a:r>
              <a:rPr lang="it-IT" dirty="0">
                <a:latin typeface="Times New Roman"/>
                <a:ea typeface="+mn-lt"/>
                <a:cs typeface="+mn-lt"/>
              </a:rPr>
              <a:t> non chiede nulla in cambio, a tutti coloro che lavorano in ospedale in queste condizioni e in questo momento;</a:t>
            </a:r>
            <a:endParaRPr lang="it-IT" dirty="0">
              <a:latin typeface="Times New Roman"/>
              <a:ea typeface="+mn-lt"/>
              <a:cs typeface="Times New Roman"/>
            </a:endParaRPr>
          </a:p>
          <a:p>
            <a:r>
              <a:rPr lang="it-IT" dirty="0">
                <a:latin typeface="Times New Roman"/>
                <a:ea typeface="+mn-lt"/>
                <a:cs typeface="+mn-lt"/>
              </a:rPr>
              <a:t> ai politici, che stanno cercando di non far cadere il nostro paese in crisi economica;</a:t>
            </a:r>
            <a:endParaRPr lang="it-IT" dirty="0">
              <a:latin typeface="Times New Roman"/>
              <a:ea typeface="+mn-lt"/>
              <a:cs typeface="Times New Roman"/>
            </a:endParaRPr>
          </a:p>
          <a:p>
            <a:r>
              <a:rPr lang="it-IT" dirty="0">
                <a:latin typeface="Times New Roman"/>
                <a:ea typeface="+mn-lt"/>
                <a:cs typeface="+mn-lt"/>
              </a:rPr>
              <a:t>al papa che prega Dio per noi ogni giorno;</a:t>
            </a:r>
            <a:endParaRPr lang="it-IT">
              <a:latin typeface="Times New Roman"/>
              <a:cs typeface="Times New Roman"/>
            </a:endParaRPr>
          </a:p>
          <a:p>
            <a:r>
              <a:rPr lang="it-IT" dirty="0">
                <a:latin typeface="Times New Roman"/>
                <a:ea typeface="+mn-lt"/>
                <a:cs typeface="+mn-lt"/>
              </a:rPr>
              <a:t>e un grazie va a tutti i cittadini italiani che rispettano le regole e  restano a casa ogni giorno.</a:t>
            </a:r>
            <a:endParaRPr lang="it-IT">
              <a:latin typeface="Times New Roman"/>
              <a:cs typeface="Times New Roman"/>
            </a:endParaRPr>
          </a:p>
          <a:p>
            <a:r>
              <a:rPr lang="it-IT" b="1" dirty="0">
                <a:latin typeface="Times New Roman"/>
                <a:ea typeface="+mn-lt"/>
                <a:cs typeface="+mn-lt"/>
              </a:rPr>
              <a:t>GRAZIE</a:t>
            </a:r>
            <a:endParaRPr lang="it-IT" b="1">
              <a:latin typeface="Times New Roman"/>
              <a:cs typeface="Times New Roman"/>
            </a:endParaRPr>
          </a:p>
          <a:p>
            <a:endParaRPr lang="it-IT">
              <a:latin typeface="Times New Roman"/>
              <a:cs typeface="Times New Roman"/>
            </a:endParaRPr>
          </a:p>
        </p:txBody>
      </p:sp>
      <p:pic>
        <p:nvPicPr>
          <p:cNvPr id="3" name="Immagine 3" descr="Immagine che contiene pianta, fiore, bianco&#10;&#10;Descrizione generata con affidabilità molto elevata">
            <a:extLst>
              <a:ext uri="{FF2B5EF4-FFF2-40B4-BE49-F238E27FC236}">
                <a16:creationId xmlns:a16="http://schemas.microsoft.com/office/drawing/2014/main" id="{BE7253E4-AB21-4706-BC0B-C80599C6BC14}"/>
              </a:ext>
            </a:extLst>
          </p:cNvPr>
          <p:cNvPicPr>
            <a:picLocks noChangeAspect="1"/>
          </p:cNvPicPr>
          <p:nvPr/>
        </p:nvPicPr>
        <p:blipFill>
          <a:blip r:embed="rId2"/>
          <a:stretch>
            <a:fillRect/>
          </a:stretch>
        </p:blipFill>
        <p:spPr>
          <a:xfrm>
            <a:off x="10744200" y="4981575"/>
            <a:ext cx="1276350" cy="1714500"/>
          </a:xfrm>
          <a:prstGeom prst="rect">
            <a:avLst/>
          </a:prstGeom>
        </p:spPr>
      </p:pic>
    </p:spTree>
    <p:extLst>
      <p:ext uri="{BB962C8B-B14F-4D97-AF65-F5344CB8AC3E}">
        <p14:creationId xmlns:p14="http://schemas.microsoft.com/office/powerpoint/2010/main" val="232039068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BED1B8B-0956-40A9-8805-444F21461FDE}"/>
              </a:ext>
            </a:extLst>
          </p:cNvPr>
          <p:cNvSpPr txBox="1"/>
          <p:nvPr/>
        </p:nvSpPr>
        <p:spPr>
          <a:xfrm>
            <a:off x="118053" y="1293380"/>
            <a:ext cx="1057101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700" dirty="0">
                <a:latin typeface="Times New Roman"/>
                <a:ea typeface="+mn-lt"/>
                <a:cs typeface="+mn-lt"/>
              </a:rPr>
              <a:t>Quello che ogni cittadino fa </a:t>
            </a:r>
            <a:r>
              <a:rPr lang="it-IT" sz="1700" i="1" dirty="0">
                <a:latin typeface="Times New Roman"/>
                <a:ea typeface="+mn-lt"/>
                <a:cs typeface="+mn-lt"/>
              </a:rPr>
              <a:t>"è soltanto una goccia nell' oceano. Ma se non ci fosse quella goccia all'oceano mancherebbe."</a:t>
            </a:r>
            <a:endParaRPr lang="it-IT" sz="1700" i="1">
              <a:latin typeface="Times New Roman"/>
              <a:cs typeface="Times New Roman"/>
            </a:endParaRPr>
          </a:p>
          <a:p>
            <a:r>
              <a:rPr lang="it-IT" sz="1700" dirty="0">
                <a:latin typeface="Times New Roman"/>
                <a:ea typeface="+mn-lt"/>
                <a:cs typeface="+mn-lt"/>
              </a:rPr>
              <a:t>Stiamo lottando non solo per formare questo grande pelago, ma stiamo lottando perché confidiamo che</a:t>
            </a:r>
            <a:endParaRPr lang="it-IT" sz="1700">
              <a:latin typeface="Times New Roman"/>
              <a:ea typeface="+mn-lt"/>
              <a:cs typeface="Times New Roman"/>
            </a:endParaRPr>
          </a:p>
          <a:p>
            <a:r>
              <a:rPr lang="it-IT" sz="1700" dirty="0">
                <a:latin typeface="Times New Roman"/>
                <a:ea typeface="+mn-lt"/>
                <a:cs typeface="+mn-lt"/>
              </a:rPr>
              <a:t> la prossima primavera sarà più bella delle altre....</a:t>
            </a:r>
            <a:endParaRPr lang="it-IT" sz="1700">
              <a:latin typeface="Times New Roman"/>
              <a:ea typeface="+mn-lt"/>
              <a:cs typeface="Times New Roman"/>
            </a:endParaRPr>
          </a:p>
          <a:p>
            <a:r>
              <a:rPr lang="it-IT" sz="1700" dirty="0">
                <a:latin typeface="Times New Roman"/>
                <a:ea typeface="+mn-lt"/>
                <a:cs typeface="+mn-lt"/>
              </a:rPr>
              <a:t>Saremo finalmente liberi, potremo abbracciarci e stare insieme e ci volteremo indietro,</a:t>
            </a:r>
            <a:endParaRPr lang="it-IT" sz="1700">
              <a:latin typeface="Times New Roman"/>
              <a:cs typeface="Times New Roman"/>
            </a:endParaRPr>
          </a:p>
          <a:p>
            <a:r>
              <a:rPr lang="it-IT" sz="1700" dirty="0">
                <a:latin typeface="Times New Roman"/>
                <a:ea typeface="+mn-lt"/>
                <a:cs typeface="+mn-lt"/>
              </a:rPr>
              <a:t>guardando quanta strada abbiamo fatto per superare il quadro del coronavirus.</a:t>
            </a:r>
            <a:endParaRPr lang="it-IT" sz="1700">
              <a:latin typeface="Times New Roman"/>
              <a:cs typeface="Times New Roman"/>
            </a:endParaRPr>
          </a:p>
          <a:p>
            <a:r>
              <a:rPr lang="it-IT" sz="1700" dirty="0">
                <a:latin typeface="Times New Roman"/>
                <a:ea typeface="+mn-lt"/>
                <a:cs typeface="+mn-lt"/>
              </a:rPr>
              <a:t>Già ci immagino....</a:t>
            </a:r>
            <a:endParaRPr lang="it-IT" sz="1700" dirty="0">
              <a:latin typeface="Times New Roman"/>
              <a:cs typeface="Times New Roman"/>
            </a:endParaRPr>
          </a:p>
          <a:p>
            <a:endParaRPr lang="it-IT" dirty="0">
              <a:latin typeface="Times New Roman"/>
              <a:cs typeface="Times New Roman"/>
            </a:endParaRPr>
          </a:p>
          <a:p>
            <a:endParaRPr lang="it-IT"/>
          </a:p>
          <a:p>
            <a:pPr algn="l"/>
            <a:endParaRPr lang="it-IT"/>
          </a:p>
        </p:txBody>
      </p:sp>
      <p:pic>
        <p:nvPicPr>
          <p:cNvPr id="3" name="Immagine 3" descr="Immagine che contiene pianta, fiore, bianco&#10;&#10;Descrizione generata con affidabilità molto elevata">
            <a:extLst>
              <a:ext uri="{FF2B5EF4-FFF2-40B4-BE49-F238E27FC236}">
                <a16:creationId xmlns:a16="http://schemas.microsoft.com/office/drawing/2014/main" id="{1F0326A0-3062-48A1-A795-D7B558A50183}"/>
              </a:ext>
            </a:extLst>
          </p:cNvPr>
          <p:cNvPicPr>
            <a:picLocks noChangeAspect="1"/>
          </p:cNvPicPr>
          <p:nvPr/>
        </p:nvPicPr>
        <p:blipFill>
          <a:blip r:embed="rId2"/>
          <a:stretch>
            <a:fillRect/>
          </a:stretch>
        </p:blipFill>
        <p:spPr>
          <a:xfrm>
            <a:off x="10610850" y="4562475"/>
            <a:ext cx="1581150" cy="2133600"/>
          </a:xfrm>
          <a:prstGeom prst="rect">
            <a:avLst/>
          </a:prstGeom>
        </p:spPr>
      </p:pic>
      <p:pic>
        <p:nvPicPr>
          <p:cNvPr id="5" name="Immagine 5" descr="Immagine che contiene sedendo, treno, tavolo, panca&#10;&#10;Descrizione generata con affidabilità molto elevata">
            <a:extLst>
              <a:ext uri="{FF2B5EF4-FFF2-40B4-BE49-F238E27FC236}">
                <a16:creationId xmlns:a16="http://schemas.microsoft.com/office/drawing/2014/main" id="{2D8688BD-3C42-4873-A23E-DD0AC27223C8}"/>
              </a:ext>
            </a:extLst>
          </p:cNvPr>
          <p:cNvPicPr>
            <a:picLocks noChangeAspect="1"/>
          </p:cNvPicPr>
          <p:nvPr/>
        </p:nvPicPr>
        <p:blipFill>
          <a:blip r:embed="rId3"/>
          <a:stretch>
            <a:fillRect/>
          </a:stretch>
        </p:blipFill>
        <p:spPr>
          <a:xfrm>
            <a:off x="4333875" y="3807804"/>
            <a:ext cx="3448050" cy="2938092"/>
          </a:xfrm>
          <a:prstGeom prst="rect">
            <a:avLst/>
          </a:prstGeom>
          <a:ln>
            <a:noFill/>
          </a:ln>
          <a:effectLst>
            <a:outerShdw blurRad="292100" dist="139700" dir="2700000" algn="tl" rotWithShape="0">
              <a:srgbClr val="333333">
                <a:alpha val="65000"/>
              </a:srgbClr>
            </a:outerShdw>
          </a:effectLst>
        </p:spPr>
      </p:pic>
      <p:sp>
        <p:nvSpPr>
          <p:cNvPr id="4" name="CasellaDiTesto 3">
            <a:extLst>
              <a:ext uri="{FF2B5EF4-FFF2-40B4-BE49-F238E27FC236}">
                <a16:creationId xmlns:a16="http://schemas.microsoft.com/office/drawing/2014/main" id="{9FF2E983-DA3C-4BE7-916B-2CA0E56951E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dirty="0"/>
          </a:p>
        </p:txBody>
      </p:sp>
      <p:sp>
        <p:nvSpPr>
          <p:cNvPr id="6" name="CasellaDiTesto 5">
            <a:extLst>
              <a:ext uri="{FF2B5EF4-FFF2-40B4-BE49-F238E27FC236}">
                <a16:creationId xmlns:a16="http://schemas.microsoft.com/office/drawing/2014/main" id="{7C31F57A-C565-4DA3-BAEC-5D6ECA1BC3E8}"/>
              </a:ext>
            </a:extLst>
          </p:cNvPr>
          <p:cNvSpPr txBox="1"/>
          <p:nvPr/>
        </p:nvSpPr>
        <p:spPr>
          <a:xfrm>
            <a:off x="428625" y="58102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i="1" u="sng" dirty="0">
                <a:latin typeface="Times New Roman"/>
                <a:cs typeface="Times New Roman"/>
              </a:rPr>
              <a:t>"La nuova primavera"</a:t>
            </a:r>
          </a:p>
        </p:txBody>
      </p:sp>
    </p:spTree>
    <p:extLst>
      <p:ext uri="{BB962C8B-B14F-4D97-AF65-F5344CB8AC3E}">
        <p14:creationId xmlns:p14="http://schemas.microsoft.com/office/powerpoint/2010/main" val="417909677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62">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66">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descr="Immagine che contiene bianco, ombrello, colorato, tenendo&#10;&#10;Descrizione generata con affidabilità molto elevata">
            <a:extLst>
              <a:ext uri="{FF2B5EF4-FFF2-40B4-BE49-F238E27FC236}">
                <a16:creationId xmlns:a16="http://schemas.microsoft.com/office/drawing/2014/main" id="{B3ADB14B-0430-4109-B52E-7607F88BAF0B}"/>
              </a:ext>
            </a:extLst>
          </p:cNvPr>
          <p:cNvPicPr>
            <a:picLocks noChangeAspect="1"/>
          </p:cNvPicPr>
          <p:nvPr/>
        </p:nvPicPr>
        <p:blipFill rotWithShape="1">
          <a:blip r:embed="rId2"/>
          <a:srcRect r="10668" b="-1"/>
          <a:stretch/>
        </p:blipFill>
        <p:spPr>
          <a:xfrm>
            <a:off x="1" y="-1"/>
            <a:ext cx="12191695" cy="6858000"/>
          </a:xfrm>
          <a:prstGeom prst="rect">
            <a:avLst/>
          </a:prstGeom>
        </p:spPr>
      </p:pic>
      <p:grpSp>
        <p:nvGrpSpPr>
          <p:cNvPr id="69" name="Group 68">
            <a:extLst>
              <a:ext uri="{FF2B5EF4-FFF2-40B4-BE49-F238E27FC236}">
                <a16:creationId xmlns:a16="http://schemas.microsoft.com/office/drawing/2014/main" id="{3A852E5D-96B2-47B5-AB0F-426F231FBD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1"/>
            <a:ext cx="3703320" cy="5935131"/>
            <a:chOff x="438068" y="457201"/>
            <a:chExt cx="3703320" cy="5935131"/>
          </a:xfrm>
        </p:grpSpPr>
        <p:sp>
          <p:nvSpPr>
            <p:cNvPr id="70" name="Rectangle 69">
              <a:extLst>
                <a:ext uri="{FF2B5EF4-FFF2-40B4-BE49-F238E27FC236}">
                  <a16:creationId xmlns:a16="http://schemas.microsoft.com/office/drawing/2014/main" id="{FBEA2C8A-CA20-494E-8DAA-985E842ED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41102"/>
              <a:ext cx="3702134" cy="5751230"/>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71" name="Rectangle 70">
              <a:extLst>
                <a:ext uri="{FF2B5EF4-FFF2-40B4-BE49-F238E27FC236}">
                  <a16:creationId xmlns:a16="http://schemas.microsoft.com/office/drawing/2014/main" id="{DBAE429C-3A94-4C39-B88C-596F1E4C0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1"/>
              <a:ext cx="370332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34" name="CasellaDiTesto 33">
            <a:extLst>
              <a:ext uri="{FF2B5EF4-FFF2-40B4-BE49-F238E27FC236}">
                <a16:creationId xmlns:a16="http://schemas.microsoft.com/office/drawing/2014/main" id="{B1A8F3EE-9A3C-4E73-B94C-D7A0ECD4DC20}"/>
              </a:ext>
            </a:extLst>
          </p:cNvPr>
          <p:cNvSpPr txBox="1"/>
          <p:nvPr/>
        </p:nvSpPr>
        <p:spPr>
          <a:xfrm>
            <a:off x="584200" y="3316166"/>
            <a:ext cx="3412067" cy="179770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lnSpcReduction="10000"/>
          </a:bodyPr>
          <a:lstStyle/>
          <a:p>
            <a:pPr defTabSz="457200">
              <a:lnSpc>
                <a:spcPct val="90000"/>
              </a:lnSpc>
              <a:spcBef>
                <a:spcPct val="0"/>
              </a:spcBef>
              <a:spcAft>
                <a:spcPts val="600"/>
              </a:spcAft>
            </a:pPr>
            <a:r>
              <a:rPr lang="en-US" sz="3600" cap="all">
                <a:solidFill>
                  <a:srgbClr val="FFFFFF"/>
                </a:solidFill>
                <a:latin typeface="Bookman Old Style"/>
                <a:ea typeface="+mj-ea"/>
                <a:cs typeface="+mj-cs"/>
              </a:rPr>
              <a:t>Lavoro di </a:t>
            </a:r>
            <a:r>
              <a:rPr lang="en-US" sz="3600" cap="all" err="1">
                <a:solidFill>
                  <a:srgbClr val="FFFFFF"/>
                </a:solidFill>
                <a:latin typeface="Bookman Old Style"/>
                <a:ea typeface="+mj-ea"/>
                <a:cs typeface="+mj-cs"/>
              </a:rPr>
              <a:t>Imma</a:t>
            </a:r>
            <a:r>
              <a:rPr lang="en-US" sz="3600" cap="all">
                <a:solidFill>
                  <a:srgbClr val="FFFFFF"/>
                </a:solidFill>
                <a:latin typeface="Bookman Old Style"/>
                <a:ea typeface="+mj-ea"/>
                <a:cs typeface="+mj-cs"/>
              </a:rPr>
              <a:t> Romano</a:t>
            </a:r>
          </a:p>
          <a:p>
            <a:pPr defTabSz="457200">
              <a:lnSpc>
                <a:spcPct val="90000"/>
              </a:lnSpc>
              <a:spcBef>
                <a:spcPct val="0"/>
              </a:spcBef>
              <a:spcAft>
                <a:spcPts val="600"/>
              </a:spcAft>
            </a:pPr>
            <a:r>
              <a:rPr lang="en-US" sz="3600" cap="all">
                <a:solidFill>
                  <a:srgbClr val="FFFFFF"/>
                </a:solidFill>
                <a:latin typeface="Bookman Old Style"/>
                <a:ea typeface="+mj-ea"/>
                <a:cs typeface="+mj-cs"/>
              </a:rPr>
              <a:t> Classe 4Cs</a:t>
            </a:r>
          </a:p>
        </p:txBody>
      </p:sp>
      <p:pic>
        <p:nvPicPr>
          <p:cNvPr id="35" name="Immagine 35" descr="Immagine che contiene testo, fotografia, neve, graffiti&#10;&#10;Descrizione generata con affidabilità molto elevata">
            <a:extLst>
              <a:ext uri="{FF2B5EF4-FFF2-40B4-BE49-F238E27FC236}">
                <a16:creationId xmlns:a16="http://schemas.microsoft.com/office/drawing/2014/main" id="{CE951E4F-C4B4-449B-B5BB-C99AD9D6B823}"/>
              </a:ext>
            </a:extLst>
          </p:cNvPr>
          <p:cNvPicPr>
            <a:picLocks noChangeAspect="1"/>
          </p:cNvPicPr>
          <p:nvPr/>
        </p:nvPicPr>
        <p:blipFill rotWithShape="1">
          <a:blip r:embed="rId3"/>
          <a:srcRect t="5474" r="-5" b="6195"/>
          <a:stretch/>
        </p:blipFill>
        <p:spPr>
          <a:xfrm>
            <a:off x="532463" y="731077"/>
            <a:ext cx="3515763" cy="2119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7293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6">
            <a:extLst>
              <a:ext uri="{FF2B5EF4-FFF2-40B4-BE49-F238E27FC236}">
                <a16:creationId xmlns:a16="http://schemas.microsoft.com/office/drawing/2014/main" id="{DA00CA56-F3F1-43F1-B34F-4F1696085582}"/>
              </a:ext>
            </a:extLst>
          </p:cNvPr>
          <p:cNvPicPr>
            <a:picLocks noChangeAspect="1"/>
          </p:cNvPicPr>
          <p:nvPr/>
        </p:nvPicPr>
        <p:blipFill>
          <a:blip r:embed="rId2"/>
          <a:stretch>
            <a:fillRect/>
          </a:stretch>
        </p:blipFill>
        <p:spPr>
          <a:xfrm>
            <a:off x="-4828" y="1532024"/>
            <a:ext cx="5124450" cy="2562225"/>
          </a:xfrm>
          <a:prstGeom prst="rect">
            <a:avLst/>
          </a:prstGeom>
          <a:ln>
            <a:noFill/>
          </a:ln>
          <a:effectLst>
            <a:outerShdw blurRad="292100" dist="139700" dir="2700000" algn="tl" rotWithShape="0">
              <a:srgbClr val="333333">
                <a:alpha val="65000"/>
              </a:srgbClr>
            </a:outerShdw>
          </a:effectLst>
        </p:spPr>
      </p:pic>
      <p:sp>
        <p:nvSpPr>
          <p:cNvPr id="8" name="CasellaDiTesto 7">
            <a:extLst>
              <a:ext uri="{FF2B5EF4-FFF2-40B4-BE49-F238E27FC236}">
                <a16:creationId xmlns:a16="http://schemas.microsoft.com/office/drawing/2014/main" id="{A0C5A98A-7042-4EB1-A028-0D4CC037D0FB}"/>
              </a:ext>
            </a:extLst>
          </p:cNvPr>
          <p:cNvSpPr txBox="1"/>
          <p:nvPr/>
        </p:nvSpPr>
        <p:spPr>
          <a:xfrm>
            <a:off x="5298509" y="1123167"/>
            <a:ext cx="6866350"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a:br>
            <a:endParaRPr lang="it-IT"/>
          </a:p>
          <a:p>
            <a:r>
              <a:rPr lang="it-IT" sz="2000" b="1">
                <a:solidFill>
                  <a:srgbClr val="9E94EB"/>
                </a:solidFill>
                <a:ea typeface="+mn-lt"/>
                <a:cs typeface="+mn-lt"/>
              </a:rPr>
              <a:t>L’</a:t>
            </a:r>
            <a:r>
              <a:rPr lang="it-IT" sz="2000" b="1" u="sng">
                <a:solidFill>
                  <a:srgbClr val="9E94EB"/>
                </a:solidFill>
                <a:ea typeface="+mn-lt"/>
                <a:cs typeface="+mn-lt"/>
              </a:rPr>
              <a:t>OMS è l'organizzazione della sanità</a:t>
            </a:r>
            <a:r>
              <a:rPr lang="it-IT" sz="2000" b="1">
                <a:solidFill>
                  <a:srgbClr val="9E94EB"/>
                </a:solidFill>
                <a:ea typeface="+mn-lt"/>
                <a:cs typeface="+mn-lt"/>
              </a:rPr>
              <a:t>,</a:t>
            </a:r>
            <a:r>
              <a:rPr lang="it-IT">
                <a:ea typeface="+mn-lt"/>
                <a:cs typeface="+mn-lt"/>
              </a:rPr>
              <a:t> istituita nel 1948 con sede a Ginevra è l’Agenzia delle Nazioni Unite specializzata per le questioni sanitarie e vi aderiscono 194 Stati Membri di tutto il mondo divisi in 6 regioni  (Europa, Americhe, Africa, Mediterraneo Orientale, Pacifico Occidentale e Sud-Est Asiatico).</a:t>
            </a:r>
            <a:br>
              <a:rPr lang="it-IT">
                <a:ea typeface="+mn-lt"/>
                <a:cs typeface="+mn-lt"/>
              </a:rPr>
            </a:br>
            <a:r>
              <a:rPr lang="it-IT">
                <a:ea typeface="+mn-lt"/>
                <a:cs typeface="+mn-lt"/>
              </a:rPr>
              <a:t>L’Italia ha aderito ufficialmente all’OMS in data 11 aprile 1947. Secondo la Costituzione dell’OMS, l’obiettivo dell’Organizzazione è “</a:t>
            </a:r>
            <a:r>
              <a:rPr lang="it-IT" sz="2000" b="1" u="sng">
                <a:ea typeface="+mn-lt"/>
                <a:cs typeface="+mn-lt"/>
              </a:rPr>
              <a:t>il raggiungimento, da parte di tutte le popolazioni, del più alto livello possibile di salute</a:t>
            </a:r>
            <a:r>
              <a:rPr lang="it-IT">
                <a:ea typeface="+mn-lt"/>
                <a:cs typeface="+mn-lt"/>
              </a:rPr>
              <a:t>", definita come “</a:t>
            </a:r>
            <a:r>
              <a:rPr lang="it-IT" sz="2000" b="1" u="sng">
                <a:ea typeface="+mn-lt"/>
                <a:cs typeface="+mn-lt"/>
              </a:rPr>
              <a:t>uno stato di totale benessere fisico, mentale e sociale</a:t>
            </a:r>
            <a:r>
              <a:rPr lang="it-IT">
                <a:ea typeface="+mn-lt"/>
                <a:cs typeface="+mn-lt"/>
              </a:rPr>
              <a:t>” e non semplicemente “assenza di malattie o infermità”.</a:t>
            </a:r>
            <a:endParaRPr lang="it-IT"/>
          </a:p>
          <a:p>
            <a:pPr algn="l"/>
            <a:endParaRPr lang="it-IT"/>
          </a:p>
        </p:txBody>
      </p:sp>
      <p:pic>
        <p:nvPicPr>
          <p:cNvPr id="2" name="Immagine 2" descr="Immagine che contiene edificio, esterni, sedendo, largo&#10;&#10;Descrizione generata con affidabilità molto elevata">
            <a:extLst>
              <a:ext uri="{FF2B5EF4-FFF2-40B4-BE49-F238E27FC236}">
                <a16:creationId xmlns:a16="http://schemas.microsoft.com/office/drawing/2014/main" id="{FD90A567-06ED-4D10-B8C7-6D32AEBABD94}"/>
              </a:ext>
            </a:extLst>
          </p:cNvPr>
          <p:cNvPicPr>
            <a:picLocks noChangeAspect="1"/>
          </p:cNvPicPr>
          <p:nvPr/>
        </p:nvPicPr>
        <p:blipFill>
          <a:blip r:embed="rId3"/>
          <a:stretch>
            <a:fillRect/>
          </a:stretch>
        </p:blipFill>
        <p:spPr>
          <a:xfrm>
            <a:off x="9020175" y="4777415"/>
            <a:ext cx="2743199" cy="2008519"/>
          </a:xfrm>
          <a:prstGeom prst="rect">
            <a:avLst/>
          </a:prstGeom>
          <a:ln>
            <a:noFill/>
          </a:ln>
          <a:effectLst>
            <a:outerShdw blurRad="292100" dist="139700" dir="2700000" algn="tl" rotWithShape="0">
              <a:srgbClr val="333333">
                <a:alpha val="65000"/>
              </a:srgbClr>
            </a:outerShdw>
          </a:effectLst>
        </p:spPr>
      </p:pic>
      <p:sp>
        <p:nvSpPr>
          <p:cNvPr id="3" name="CasellaDiTesto 2">
            <a:extLst>
              <a:ext uri="{FF2B5EF4-FFF2-40B4-BE49-F238E27FC236}">
                <a16:creationId xmlns:a16="http://schemas.microsoft.com/office/drawing/2014/main" id="{86ED8A55-FC2F-469C-9D4F-A604B7C60F3A}"/>
              </a:ext>
            </a:extLst>
          </p:cNvPr>
          <p:cNvSpPr txBox="1"/>
          <p:nvPr/>
        </p:nvSpPr>
        <p:spPr>
          <a:xfrm>
            <a:off x="542925" y="647700"/>
            <a:ext cx="92392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dirty="0"/>
              <a:t>Tra gli organismi internazionali, quello che più ci interessa è: l'OMS</a:t>
            </a:r>
          </a:p>
        </p:txBody>
      </p:sp>
    </p:spTree>
    <p:extLst>
      <p:ext uri="{BB962C8B-B14F-4D97-AF65-F5344CB8AC3E}">
        <p14:creationId xmlns:p14="http://schemas.microsoft.com/office/powerpoint/2010/main" val="492095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77">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79">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81">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83">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04" name="Rectangle 85">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87">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6" name="Rectangle 89">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91">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 name="Immagine 2" descr="Immagine che contiene screenshot&#10;&#10;Descrizione generata con affidabilità molto elevata">
            <a:extLst>
              <a:ext uri="{FF2B5EF4-FFF2-40B4-BE49-F238E27FC236}">
                <a16:creationId xmlns:a16="http://schemas.microsoft.com/office/drawing/2014/main" id="{BAE05EB1-58A1-4879-8146-258E8F1D12FF}"/>
              </a:ext>
            </a:extLst>
          </p:cNvPr>
          <p:cNvPicPr>
            <a:picLocks noChangeAspect="1"/>
          </p:cNvPicPr>
          <p:nvPr/>
        </p:nvPicPr>
        <p:blipFill>
          <a:blip r:embed="rId2"/>
          <a:stretch>
            <a:fillRect/>
          </a:stretch>
        </p:blipFill>
        <p:spPr>
          <a:xfrm>
            <a:off x="445179" y="814655"/>
            <a:ext cx="5265580" cy="3282808"/>
          </a:xfrm>
          <a:prstGeom prst="rect">
            <a:avLst/>
          </a:prstGeom>
          <a:ln>
            <a:noFill/>
          </a:ln>
          <a:effectLst>
            <a:outerShdw blurRad="292100" dist="139700" dir="2700000" algn="tl" rotWithShape="0">
              <a:srgbClr val="333333">
                <a:alpha val="65000"/>
              </a:srgbClr>
            </a:outerShdw>
          </a:effectLst>
        </p:spPr>
      </p:pic>
      <p:pic>
        <p:nvPicPr>
          <p:cNvPr id="17" name="Immagine 17">
            <a:extLst>
              <a:ext uri="{FF2B5EF4-FFF2-40B4-BE49-F238E27FC236}">
                <a16:creationId xmlns:a16="http://schemas.microsoft.com/office/drawing/2014/main" id="{7D24BF99-6F22-4EBB-BEAC-652D3536D3DB}"/>
              </a:ext>
            </a:extLst>
          </p:cNvPr>
          <p:cNvPicPr>
            <a:picLocks noChangeAspect="1"/>
          </p:cNvPicPr>
          <p:nvPr/>
        </p:nvPicPr>
        <p:blipFill>
          <a:blip r:embed="rId3"/>
          <a:stretch>
            <a:fillRect/>
          </a:stretch>
        </p:blipFill>
        <p:spPr>
          <a:xfrm>
            <a:off x="6675201" y="1483913"/>
            <a:ext cx="4457552" cy="1948858"/>
          </a:xfrm>
          <a:prstGeom prst="rect">
            <a:avLst/>
          </a:prstGeom>
          <a:ln>
            <a:noFill/>
          </a:ln>
          <a:effectLst>
            <a:outerShdw blurRad="292100" dist="139700" dir="2700000" algn="tl" rotWithShape="0">
              <a:srgbClr val="333333">
                <a:alpha val="65000"/>
              </a:srgbClr>
            </a:outerShdw>
          </a:effectLst>
        </p:spPr>
      </p:pic>
      <p:sp>
        <p:nvSpPr>
          <p:cNvPr id="108" name="Rectangle 93">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5" name="CasellaDiTesto 34">
            <a:extLst>
              <a:ext uri="{FF2B5EF4-FFF2-40B4-BE49-F238E27FC236}">
                <a16:creationId xmlns:a16="http://schemas.microsoft.com/office/drawing/2014/main" id="{1E3CB708-AD9A-4A7C-A637-8223B1C4887A}"/>
              </a:ext>
            </a:extLst>
          </p:cNvPr>
          <p:cNvSpPr txBox="1"/>
          <p:nvPr/>
        </p:nvSpPr>
        <p:spPr>
          <a:xfrm>
            <a:off x="627120" y="4319752"/>
            <a:ext cx="10947620" cy="115595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457200">
              <a:lnSpc>
                <a:spcPct val="90000"/>
              </a:lnSpc>
              <a:spcBef>
                <a:spcPct val="0"/>
              </a:spcBef>
              <a:spcAft>
                <a:spcPts val="600"/>
              </a:spcAft>
            </a:pPr>
            <a:r>
              <a:rPr lang="en-US" sz="3600" cap="all" err="1">
                <a:solidFill>
                  <a:srgbClr val="FFFFFF"/>
                </a:solidFill>
                <a:latin typeface="+mj-lt"/>
                <a:ea typeface="+mj-ea"/>
                <a:cs typeface="+mj-cs"/>
              </a:rPr>
              <a:t>L'Organizzazione</a:t>
            </a:r>
            <a:r>
              <a:rPr lang="en-US" sz="3600" cap="all">
                <a:solidFill>
                  <a:srgbClr val="FFFFFF"/>
                </a:solidFill>
                <a:latin typeface="+mj-lt"/>
                <a:ea typeface="+mj-ea"/>
                <a:cs typeface="+mj-cs"/>
              </a:rPr>
              <a:t> </a:t>
            </a:r>
            <a:r>
              <a:rPr lang="en-US" sz="3600" cap="all" err="1">
                <a:solidFill>
                  <a:srgbClr val="FFFFFF"/>
                </a:solidFill>
                <a:latin typeface="+mj-lt"/>
                <a:ea typeface="+mj-ea"/>
                <a:cs typeface="+mj-cs"/>
              </a:rPr>
              <a:t>mondiale</a:t>
            </a:r>
            <a:r>
              <a:rPr lang="en-US" sz="3600" cap="all">
                <a:solidFill>
                  <a:srgbClr val="FFFFFF"/>
                </a:solidFill>
                <a:latin typeface="+mj-lt"/>
                <a:ea typeface="+mj-ea"/>
                <a:cs typeface="+mj-cs"/>
              </a:rPr>
              <a:t> </a:t>
            </a:r>
            <a:r>
              <a:rPr lang="en-US" sz="3600" cap="all" err="1">
                <a:solidFill>
                  <a:srgbClr val="FFFFFF"/>
                </a:solidFill>
                <a:latin typeface="+mj-lt"/>
                <a:ea typeface="+mj-ea"/>
                <a:cs typeface="+mj-cs"/>
              </a:rPr>
              <a:t>della</a:t>
            </a:r>
            <a:r>
              <a:rPr lang="en-US" sz="3600" cap="all">
                <a:solidFill>
                  <a:srgbClr val="FFFFFF"/>
                </a:solidFill>
                <a:latin typeface="+mj-lt"/>
                <a:ea typeface="+mj-ea"/>
                <a:cs typeface="+mj-cs"/>
              </a:rPr>
              <a:t> </a:t>
            </a:r>
            <a:r>
              <a:rPr lang="en-US" sz="3600" cap="all" err="1">
                <a:solidFill>
                  <a:srgbClr val="FFFFFF"/>
                </a:solidFill>
                <a:latin typeface="+mj-lt"/>
                <a:ea typeface="+mj-ea"/>
                <a:cs typeface="+mj-cs"/>
              </a:rPr>
              <a:t>sanità</a:t>
            </a:r>
            <a:r>
              <a:rPr lang="en-US" sz="3600" cap="all">
                <a:solidFill>
                  <a:srgbClr val="FFFFFF"/>
                </a:solidFill>
                <a:latin typeface="+mj-lt"/>
                <a:ea typeface="+mj-ea"/>
                <a:cs typeface="+mj-cs"/>
              </a:rPr>
              <a:t> </a:t>
            </a:r>
            <a:r>
              <a:rPr lang="en-US" sz="3600" cap="all" err="1">
                <a:solidFill>
                  <a:srgbClr val="FFFFFF"/>
                </a:solidFill>
                <a:latin typeface="+mj-lt"/>
                <a:ea typeface="+mj-ea"/>
                <a:cs typeface="+mj-cs"/>
              </a:rPr>
              <a:t>dichiara</a:t>
            </a:r>
            <a:r>
              <a:rPr lang="en-US" sz="3600" cap="all">
                <a:solidFill>
                  <a:srgbClr val="FFFFFF"/>
                </a:solidFill>
                <a:latin typeface="+mj-lt"/>
                <a:ea typeface="+mj-ea"/>
                <a:cs typeface="+mj-cs"/>
              </a:rPr>
              <a:t>: "Il Coronavirus è una </a:t>
            </a:r>
            <a:r>
              <a:rPr lang="en-US" sz="3600" cap="all" err="1">
                <a:solidFill>
                  <a:srgbClr val="FFFFFF"/>
                </a:solidFill>
                <a:latin typeface="+mj-lt"/>
                <a:ea typeface="+mj-ea"/>
                <a:cs typeface="+mj-cs"/>
              </a:rPr>
              <a:t>pandemia</a:t>
            </a:r>
            <a:r>
              <a:rPr lang="en-US" sz="3600" cap="all">
                <a:solidFill>
                  <a:srgbClr val="FFFFFF"/>
                </a:solidFill>
                <a:latin typeface="+mj-lt"/>
                <a:ea typeface="+mj-ea"/>
                <a:cs typeface="+mj-cs"/>
              </a:rPr>
              <a:t>" </a:t>
            </a:r>
          </a:p>
        </p:txBody>
      </p:sp>
      <p:sp>
        <p:nvSpPr>
          <p:cNvPr id="33" name="CasellaDiTesto 32">
            <a:extLst>
              <a:ext uri="{FF2B5EF4-FFF2-40B4-BE49-F238E27FC236}">
                <a16:creationId xmlns:a16="http://schemas.microsoft.com/office/drawing/2014/main" id="{96D9E18A-3F75-4943-8499-2C85C0C572C0}"/>
              </a:ext>
            </a:extLst>
          </p:cNvPr>
          <p:cNvSpPr txBox="1"/>
          <p:nvPr/>
        </p:nvSpPr>
        <p:spPr>
          <a:xfrm>
            <a:off x="8298232" y="492664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it-IT"/>
          </a:p>
        </p:txBody>
      </p:sp>
      <mc:AlternateContent xmlns:mc="http://schemas.openxmlformats.org/markup-compatibility/2006" xmlns:p14="http://schemas.microsoft.com/office/powerpoint/2010/main">
        <mc:Choice Requires="p14">
          <p:contentPart p14:bwMode="auto" r:id="rId4">
            <p14:nvContentPartPr>
              <p14:cNvPr id="9" name="Input penna 8">
                <a:extLst>
                  <a:ext uri="{FF2B5EF4-FFF2-40B4-BE49-F238E27FC236}">
                    <a16:creationId xmlns:a16="http://schemas.microsoft.com/office/drawing/2014/main" id="{3D55BC40-3BCD-440E-9A55-3022DC043CD2}"/>
                  </a:ext>
                </a:extLst>
              </p14:cNvPr>
              <p14:cNvContentPartPr/>
              <p14:nvPr/>
            </p14:nvContentPartPr>
            <p14:xfrm>
              <a:off x="521493" y="1500187"/>
              <a:ext cx="5114925" cy="76200"/>
            </p14:xfrm>
          </p:contentPart>
        </mc:Choice>
        <mc:Fallback xmlns="">
          <p:pic>
            <p:nvPicPr>
              <p:cNvPr id="9" name="Input penna 8">
                <a:extLst>
                  <a:ext uri="{FF2B5EF4-FFF2-40B4-BE49-F238E27FC236}">
                    <a16:creationId xmlns:a16="http://schemas.microsoft.com/office/drawing/2014/main" id="{3D55BC40-3BCD-440E-9A55-3022DC043CD2}"/>
                  </a:ext>
                </a:extLst>
              </p:cNvPr>
              <p:cNvPicPr/>
              <p:nvPr/>
            </p:nvPicPr>
            <p:blipFill>
              <a:blip r:embed="rId5"/>
              <a:stretch>
                <a:fillRect/>
              </a:stretch>
            </p:blipFill>
            <p:spPr>
              <a:xfrm>
                <a:off x="467496" y="1392863"/>
                <a:ext cx="5222558" cy="29049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put penna 9">
                <a:extLst>
                  <a:ext uri="{FF2B5EF4-FFF2-40B4-BE49-F238E27FC236}">
                    <a16:creationId xmlns:a16="http://schemas.microsoft.com/office/drawing/2014/main" id="{D9B72284-2B73-4683-B080-63E08BC066DA}"/>
                  </a:ext>
                </a:extLst>
              </p14:cNvPr>
              <p14:cNvContentPartPr/>
              <p14:nvPr/>
            </p14:nvContentPartPr>
            <p14:xfrm>
              <a:off x="511968" y="1690687"/>
              <a:ext cx="3048000" cy="114300"/>
            </p14:xfrm>
          </p:contentPart>
        </mc:Choice>
        <mc:Fallback xmlns="">
          <p:pic>
            <p:nvPicPr>
              <p:cNvPr id="10" name="Input penna 9">
                <a:extLst>
                  <a:ext uri="{FF2B5EF4-FFF2-40B4-BE49-F238E27FC236}">
                    <a16:creationId xmlns:a16="http://schemas.microsoft.com/office/drawing/2014/main" id="{D9B72284-2B73-4683-B080-63E08BC066DA}"/>
                  </a:ext>
                </a:extLst>
              </p:cNvPr>
              <p:cNvPicPr/>
              <p:nvPr/>
            </p:nvPicPr>
            <p:blipFill>
              <a:blip r:embed="rId7"/>
              <a:stretch>
                <a:fillRect/>
              </a:stretch>
            </p:blipFill>
            <p:spPr>
              <a:xfrm>
                <a:off x="457977" y="1583195"/>
                <a:ext cx="3155623" cy="32892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put penna 11">
                <a:extLst>
                  <a:ext uri="{FF2B5EF4-FFF2-40B4-BE49-F238E27FC236}">
                    <a16:creationId xmlns:a16="http://schemas.microsoft.com/office/drawing/2014/main" id="{36554CA2-6CC9-40DE-850F-3F101B0CFE47}"/>
                  </a:ext>
                </a:extLst>
              </p14:cNvPr>
              <p14:cNvContentPartPr/>
              <p14:nvPr/>
            </p14:nvContentPartPr>
            <p14:xfrm>
              <a:off x="7541418" y="1624011"/>
              <a:ext cx="3133724" cy="47625"/>
            </p14:xfrm>
          </p:contentPart>
        </mc:Choice>
        <mc:Fallback xmlns="">
          <p:pic>
            <p:nvPicPr>
              <p:cNvPr id="12" name="Input penna 11">
                <a:extLst>
                  <a:ext uri="{FF2B5EF4-FFF2-40B4-BE49-F238E27FC236}">
                    <a16:creationId xmlns:a16="http://schemas.microsoft.com/office/drawing/2014/main" id="{36554CA2-6CC9-40DE-850F-3F101B0CFE47}"/>
                  </a:ext>
                </a:extLst>
              </p:cNvPr>
              <p:cNvPicPr/>
              <p:nvPr/>
            </p:nvPicPr>
            <p:blipFill>
              <a:blip r:embed="rId9"/>
              <a:stretch>
                <a:fillRect/>
              </a:stretch>
            </p:blipFill>
            <p:spPr>
              <a:xfrm>
                <a:off x="7487426" y="1516586"/>
                <a:ext cx="3241349" cy="26211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put penna 12">
                <a:extLst>
                  <a:ext uri="{FF2B5EF4-FFF2-40B4-BE49-F238E27FC236}">
                    <a16:creationId xmlns:a16="http://schemas.microsoft.com/office/drawing/2014/main" id="{056383C8-072E-4C32-85B7-CB84FB13E1DC}"/>
                  </a:ext>
                </a:extLst>
              </p14:cNvPr>
              <p14:cNvContentPartPr/>
              <p14:nvPr/>
            </p14:nvContentPartPr>
            <p14:xfrm>
              <a:off x="6722268" y="1881186"/>
              <a:ext cx="3295650" cy="104775"/>
            </p14:xfrm>
          </p:contentPart>
        </mc:Choice>
        <mc:Fallback xmlns="">
          <p:pic>
            <p:nvPicPr>
              <p:cNvPr id="13" name="Input penna 12">
                <a:extLst>
                  <a:ext uri="{FF2B5EF4-FFF2-40B4-BE49-F238E27FC236}">
                    <a16:creationId xmlns:a16="http://schemas.microsoft.com/office/drawing/2014/main" id="{056383C8-072E-4C32-85B7-CB84FB13E1DC}"/>
                  </a:ext>
                </a:extLst>
              </p:cNvPr>
              <p:cNvPicPr/>
              <p:nvPr/>
            </p:nvPicPr>
            <p:blipFill>
              <a:blip r:embed="rId11"/>
              <a:stretch>
                <a:fillRect/>
              </a:stretch>
            </p:blipFill>
            <p:spPr>
              <a:xfrm>
                <a:off x="6668276" y="1773540"/>
                <a:ext cx="3403273" cy="31970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put penna 13">
                <a:extLst>
                  <a:ext uri="{FF2B5EF4-FFF2-40B4-BE49-F238E27FC236}">
                    <a16:creationId xmlns:a16="http://schemas.microsoft.com/office/drawing/2014/main" id="{B000AD92-C193-43B4-9359-5F7CB0999755}"/>
                  </a:ext>
                </a:extLst>
              </p14:cNvPr>
              <p14:cNvContentPartPr/>
              <p14:nvPr/>
            </p14:nvContentPartPr>
            <p14:xfrm>
              <a:off x="8217693" y="2128837"/>
              <a:ext cx="2581275" cy="76200"/>
            </p14:xfrm>
          </p:contentPart>
        </mc:Choice>
        <mc:Fallback xmlns="">
          <p:pic>
            <p:nvPicPr>
              <p:cNvPr id="14" name="Input penna 13">
                <a:extLst>
                  <a:ext uri="{FF2B5EF4-FFF2-40B4-BE49-F238E27FC236}">
                    <a16:creationId xmlns:a16="http://schemas.microsoft.com/office/drawing/2014/main" id="{B000AD92-C193-43B4-9359-5F7CB0999755}"/>
                  </a:ext>
                </a:extLst>
              </p:cNvPr>
              <p:cNvPicPr/>
              <p:nvPr/>
            </p:nvPicPr>
            <p:blipFill>
              <a:blip r:embed="rId13"/>
              <a:stretch>
                <a:fillRect/>
              </a:stretch>
            </p:blipFill>
            <p:spPr>
              <a:xfrm>
                <a:off x="8163699" y="2021513"/>
                <a:ext cx="2688903" cy="29049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put penna 3">
                <a:extLst>
                  <a:ext uri="{FF2B5EF4-FFF2-40B4-BE49-F238E27FC236}">
                    <a16:creationId xmlns:a16="http://schemas.microsoft.com/office/drawing/2014/main" id="{442FA896-61F4-4953-B3FA-01D8D225E5BD}"/>
                  </a:ext>
                </a:extLst>
              </p14:cNvPr>
              <p14:cNvContentPartPr/>
              <p14:nvPr/>
            </p14:nvContentPartPr>
            <p14:xfrm>
              <a:off x="6731793" y="2406966"/>
              <a:ext cx="2457450" cy="66675"/>
            </p14:xfrm>
          </p:contentPart>
        </mc:Choice>
        <mc:Fallback xmlns="">
          <p:pic>
            <p:nvPicPr>
              <p:cNvPr id="4" name="Input penna 3">
                <a:extLst>
                  <a:ext uri="{FF2B5EF4-FFF2-40B4-BE49-F238E27FC236}">
                    <a16:creationId xmlns:a16="http://schemas.microsoft.com/office/drawing/2014/main" id="{442FA896-61F4-4953-B3FA-01D8D225E5BD}"/>
                  </a:ext>
                </a:extLst>
              </p:cNvPr>
              <p:cNvPicPr/>
              <p:nvPr/>
            </p:nvPicPr>
            <p:blipFill>
              <a:blip r:embed="rId15"/>
              <a:stretch>
                <a:fillRect/>
              </a:stretch>
            </p:blipFill>
            <p:spPr>
              <a:xfrm>
                <a:off x="6677807" y="2299426"/>
                <a:ext cx="2565062" cy="281397"/>
              </a:xfrm>
              <a:prstGeom prst="rect">
                <a:avLst/>
              </a:prstGeom>
            </p:spPr>
          </p:pic>
        </mc:Fallback>
      </mc:AlternateContent>
      <p:sp>
        <p:nvSpPr>
          <p:cNvPr id="3" name="CasellaDiTesto 2">
            <a:extLst>
              <a:ext uri="{FF2B5EF4-FFF2-40B4-BE49-F238E27FC236}">
                <a16:creationId xmlns:a16="http://schemas.microsoft.com/office/drawing/2014/main" id="{5A8184AB-339B-4D92-B97D-17F5123AAB58}"/>
              </a:ext>
            </a:extLst>
          </p:cNvPr>
          <p:cNvSpPr txBox="1"/>
          <p:nvPr/>
        </p:nvSpPr>
        <p:spPr>
          <a:xfrm>
            <a:off x="400050" y="819150"/>
            <a:ext cx="21240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400" b="1" i="1"/>
              <a:t>11 marzo 2020</a:t>
            </a:r>
          </a:p>
        </p:txBody>
      </p:sp>
    </p:spTree>
    <p:extLst>
      <p:ext uri="{BB962C8B-B14F-4D97-AF65-F5344CB8AC3E}">
        <p14:creationId xmlns:p14="http://schemas.microsoft.com/office/powerpoint/2010/main" val="202558642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ACDD716-8E6B-40EA-8A22-7D1006349859}"/>
              </a:ext>
            </a:extLst>
          </p:cNvPr>
          <p:cNvSpPr txBox="1"/>
          <p:nvPr/>
        </p:nvSpPr>
        <p:spPr>
          <a:xfrm>
            <a:off x="495300" y="571500"/>
            <a:ext cx="104775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700"/>
              <a:t>In questo clima di preoccupazione generale per il Coronavirus è importante riuscire a comprendere bene la differenza delle diverse fasi vissute e che viviamo ,sfortunatamente, in Italia:</a:t>
            </a:r>
          </a:p>
          <a:p>
            <a:pPr marL="285750" indent="-285750">
              <a:buFont typeface="Arial"/>
              <a:buChar char="•"/>
            </a:pPr>
            <a:r>
              <a:rPr lang="it-IT" b="1"/>
              <a:t>FOCOLAIO</a:t>
            </a:r>
          </a:p>
          <a:p>
            <a:pPr marL="285750" indent="-285750">
              <a:buFont typeface="Arial"/>
              <a:buChar char="•"/>
            </a:pPr>
            <a:r>
              <a:rPr lang="it-IT" b="1"/>
              <a:t>EPIDEMIA</a:t>
            </a:r>
          </a:p>
          <a:p>
            <a:pPr marL="285750" indent="-285750">
              <a:buFont typeface="Arial"/>
              <a:buChar char="•"/>
            </a:pPr>
            <a:r>
              <a:rPr lang="it-IT" b="1"/>
              <a:t>PANDEMIA</a:t>
            </a:r>
          </a:p>
          <a:p>
            <a:endParaRPr lang="it-IT" b="1"/>
          </a:p>
        </p:txBody>
      </p:sp>
      <p:sp>
        <p:nvSpPr>
          <p:cNvPr id="3" name="CasellaDiTesto 2">
            <a:extLst>
              <a:ext uri="{FF2B5EF4-FFF2-40B4-BE49-F238E27FC236}">
                <a16:creationId xmlns:a16="http://schemas.microsoft.com/office/drawing/2014/main" id="{8CD53941-E531-4589-AAC6-C9C7E11A69A9}"/>
              </a:ext>
            </a:extLst>
          </p:cNvPr>
          <p:cNvSpPr txBox="1"/>
          <p:nvPr/>
        </p:nvSpPr>
        <p:spPr>
          <a:xfrm>
            <a:off x="228600" y="2047875"/>
            <a:ext cx="11353800"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9E94EB"/>
                </a:solidFill>
              </a:rPr>
              <a:t>FOCOLAIO</a:t>
            </a:r>
            <a:r>
              <a:rPr lang="it-IT" dirty="0">
                <a:solidFill>
                  <a:srgbClr val="9E94EB"/>
                </a:solidFill>
              </a:rPr>
              <a:t>:</a:t>
            </a:r>
            <a:r>
              <a:rPr lang="it-IT" dirty="0"/>
              <a:t> </a:t>
            </a:r>
            <a:r>
              <a:rPr lang="it-IT" sz="1700" dirty="0"/>
              <a:t>dal latino </a:t>
            </a:r>
            <a:r>
              <a:rPr lang="it-IT" sz="1700" dirty="0" err="1"/>
              <a:t>focolarium</a:t>
            </a:r>
            <a:r>
              <a:rPr lang="it-IT" sz="1700" dirty="0"/>
              <a:t> ,derivato di focus che significa "fuoco", è il caso più vicino a quello che è accaduto e continua nel Nord Italia. Quando una malattia infettiva porta ad un aumento improvviso di contagi all'interno di una comunità, regione o stagione ben circoscritta si parla di focolaio. In questi casi un'indagine epidemiologica  scopre la fonte dell' infezione tracciando una mappa degli spostamenti delle persone colpite, come si è fatto con i cittadini delle regioni italiane. In questo modo è possibile trovare il centro del focolaio, metterlo in sicurezza e individuare eventuali persone con cui è venuto in contatto e che ancora non sono state messe sotto osservazione.</a:t>
            </a:r>
            <a:endParaRPr lang="it-IT" sz="1700" b="1" dirty="0">
              <a:solidFill>
                <a:srgbClr val="9E94EB"/>
              </a:solidFill>
            </a:endParaRPr>
          </a:p>
          <a:p>
            <a:endParaRPr lang="it-IT" sz="1700"/>
          </a:p>
          <a:p>
            <a:endParaRPr lang="it-IT">
              <a:solidFill>
                <a:srgbClr val="000000"/>
              </a:solidFill>
            </a:endParaRPr>
          </a:p>
        </p:txBody>
      </p:sp>
      <p:pic>
        <p:nvPicPr>
          <p:cNvPr id="4" name="Immagine 4" descr="Immagine che contiene testo, mappa&#10;&#10;Descrizione generata con affidabilità molto elevata">
            <a:extLst>
              <a:ext uri="{FF2B5EF4-FFF2-40B4-BE49-F238E27FC236}">
                <a16:creationId xmlns:a16="http://schemas.microsoft.com/office/drawing/2014/main" id="{0B692E3C-9893-415E-B971-C4384A40BB2D}"/>
              </a:ext>
            </a:extLst>
          </p:cNvPr>
          <p:cNvPicPr>
            <a:picLocks noChangeAspect="1"/>
          </p:cNvPicPr>
          <p:nvPr/>
        </p:nvPicPr>
        <p:blipFill>
          <a:blip r:embed="rId2"/>
          <a:stretch>
            <a:fillRect/>
          </a:stretch>
        </p:blipFill>
        <p:spPr>
          <a:xfrm>
            <a:off x="676275" y="3800475"/>
            <a:ext cx="4467225" cy="2943225"/>
          </a:xfrm>
          <a:prstGeom prst="rect">
            <a:avLst/>
          </a:prstGeom>
          <a:ln>
            <a:noFill/>
          </a:ln>
          <a:effectLst>
            <a:outerShdw blurRad="292100" dist="139700" dir="2700000" algn="tl" rotWithShape="0">
              <a:srgbClr val="333333">
                <a:alpha val="65000"/>
              </a:srgbClr>
            </a:outerShdw>
          </a:effectLst>
        </p:spPr>
      </p:pic>
      <p:pic>
        <p:nvPicPr>
          <p:cNvPr id="6" name="Immagine 6">
            <a:extLst>
              <a:ext uri="{FF2B5EF4-FFF2-40B4-BE49-F238E27FC236}">
                <a16:creationId xmlns:a16="http://schemas.microsoft.com/office/drawing/2014/main" id="{CF31804F-6D6A-455E-8FA1-41A8F32E523F}"/>
              </a:ext>
            </a:extLst>
          </p:cNvPr>
          <p:cNvPicPr>
            <a:picLocks noChangeAspect="1"/>
          </p:cNvPicPr>
          <p:nvPr/>
        </p:nvPicPr>
        <p:blipFill rotWithShape="1">
          <a:blip r:embed="rId3"/>
          <a:srcRect r="6751" b="-332"/>
          <a:stretch/>
        </p:blipFill>
        <p:spPr>
          <a:xfrm>
            <a:off x="7187562" y="3801235"/>
            <a:ext cx="4208280" cy="2941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0578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D236E7F-C3DA-47F8-B0A1-D9A4FC6F8FA4}"/>
              </a:ext>
            </a:extLst>
          </p:cNvPr>
          <p:cNvSpPr txBox="1"/>
          <p:nvPr/>
        </p:nvSpPr>
        <p:spPr>
          <a:xfrm>
            <a:off x="0" y="809625"/>
            <a:ext cx="1214437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a:t>
            </a:r>
          </a:p>
          <a:p>
            <a:r>
              <a:rPr lang="it-IT" b="1" dirty="0">
                <a:solidFill>
                  <a:srgbClr val="9E94EB"/>
                </a:solidFill>
              </a:rPr>
              <a:t>EPIDEMIA: </a:t>
            </a:r>
            <a:r>
              <a:rPr lang="it-IT" dirty="0"/>
              <a:t>derivato del termine greco demos(=popolo),col prefisso </a:t>
            </a:r>
            <a:r>
              <a:rPr lang="it-IT" dirty="0" err="1"/>
              <a:t>epi</a:t>
            </a:r>
            <a:r>
              <a:rPr lang="it-IT" dirty="0"/>
              <a:t>- e significa letteralmente "sopra il popolo". Con tale termine si intende la manifestazione frequente e localizzata, ma limitata nel tempo, di una malattia infettiva. Questo accade con l'influenza, riscontrata stagionalmente in tutto il mondo. In questo panorama, non esistendo un vero e proprio focolaio ma una trasmissione diffusa del virus, si analizzano i casi e valutano i rischi, mettendo in atto strategie di lotta e programmi di prevenzione come, nel caso del coronavirus.</a:t>
            </a:r>
          </a:p>
        </p:txBody>
      </p:sp>
      <p:pic>
        <p:nvPicPr>
          <p:cNvPr id="3" name="Immagine 3" descr="Immagine che contiene screenshot&#10;&#10;Descrizione generata con affidabilità molto elevata">
            <a:extLst>
              <a:ext uri="{FF2B5EF4-FFF2-40B4-BE49-F238E27FC236}">
                <a16:creationId xmlns:a16="http://schemas.microsoft.com/office/drawing/2014/main" id="{F0279949-CA1D-47F5-BA77-2DFC6FE697F5}"/>
              </a:ext>
            </a:extLst>
          </p:cNvPr>
          <p:cNvPicPr>
            <a:picLocks noChangeAspect="1"/>
          </p:cNvPicPr>
          <p:nvPr/>
        </p:nvPicPr>
        <p:blipFill>
          <a:blip r:embed="rId2"/>
          <a:stretch>
            <a:fillRect/>
          </a:stretch>
        </p:blipFill>
        <p:spPr>
          <a:xfrm>
            <a:off x="590550" y="3023062"/>
            <a:ext cx="3676650" cy="3402676"/>
          </a:xfrm>
          <a:prstGeom prst="rect">
            <a:avLst/>
          </a:prstGeom>
          <a:ln>
            <a:noFill/>
          </a:ln>
          <a:effectLst>
            <a:outerShdw blurRad="292100" dist="139700" dir="2700000" algn="tl" rotWithShape="0">
              <a:srgbClr val="333333">
                <a:alpha val="65000"/>
              </a:srgbClr>
            </a:outerShdw>
          </a:effectLst>
        </p:spPr>
      </p:pic>
      <p:pic>
        <p:nvPicPr>
          <p:cNvPr id="5" name="Immagine 5" descr="Immagine che contiene testo&#10;&#10;Descrizione generata con affidabilità molto elevata">
            <a:extLst>
              <a:ext uri="{FF2B5EF4-FFF2-40B4-BE49-F238E27FC236}">
                <a16:creationId xmlns:a16="http://schemas.microsoft.com/office/drawing/2014/main" id="{A5C2C307-1C13-44B5-A9A9-2367234EF66A}"/>
              </a:ext>
            </a:extLst>
          </p:cNvPr>
          <p:cNvPicPr>
            <a:picLocks noChangeAspect="1"/>
          </p:cNvPicPr>
          <p:nvPr/>
        </p:nvPicPr>
        <p:blipFill>
          <a:blip r:embed="rId3"/>
          <a:stretch>
            <a:fillRect/>
          </a:stretch>
        </p:blipFill>
        <p:spPr>
          <a:xfrm>
            <a:off x="7086600" y="3024759"/>
            <a:ext cx="3829050" cy="3418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5986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7FABFE4-9DE9-469A-BD2D-5CF7B8432161}"/>
              </a:ext>
            </a:extLst>
          </p:cNvPr>
          <p:cNvSpPr txBox="1"/>
          <p:nvPr/>
        </p:nvSpPr>
        <p:spPr>
          <a:xfrm>
            <a:off x="209550" y="1038225"/>
            <a:ext cx="114871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dirty="0">
                <a:solidFill>
                  <a:srgbClr val="9E94EB"/>
                </a:solidFill>
              </a:rPr>
              <a:t>PANDEMIA: </a:t>
            </a:r>
            <a:r>
              <a:rPr lang="it-IT" dirty="0"/>
              <a:t>dal greco pan(=tutto) e demos (=popolo),quindi "tutto il popolo". Il termine indica la diffusione di una malattia infettiva in più paesi o continenti, ponendo in questo modo una seria minaccia a una grande fetta della popolazione mondiale. Proprio le pandemie influenzali sono quelle più preoccupanti perché si possono manifestare in qualsiasi momento. </a:t>
            </a:r>
          </a:p>
        </p:txBody>
      </p:sp>
      <p:pic>
        <p:nvPicPr>
          <p:cNvPr id="6" name="Immagine 6">
            <a:hlinkClick r:id="" action="ppaction://media"/>
            <a:extLst>
              <a:ext uri="{FF2B5EF4-FFF2-40B4-BE49-F238E27FC236}">
                <a16:creationId xmlns:a16="http://schemas.microsoft.com/office/drawing/2014/main" id="{B351F3E6-4235-4D2B-AD9C-5968F1D9CE79}"/>
              </a:ext>
            </a:extLst>
          </p:cNvPr>
          <p:cNvPicPr>
            <a:picLocks noRot="1" noChangeAspect="1"/>
          </p:cNvPicPr>
          <p:nvPr>
            <a:videoFile r:link="rId1"/>
          </p:nvPr>
        </p:nvPicPr>
        <p:blipFill>
          <a:blip r:embed="rId3"/>
          <a:stretch>
            <a:fillRect/>
          </a:stretch>
        </p:blipFill>
        <p:spPr>
          <a:xfrm>
            <a:off x="4848225" y="2505075"/>
            <a:ext cx="6791325" cy="3619500"/>
          </a:xfrm>
          <a:prstGeom prst="rect">
            <a:avLst/>
          </a:prstGeom>
        </p:spPr>
      </p:pic>
      <p:sp>
        <p:nvSpPr>
          <p:cNvPr id="8" name="CasellaDiTesto 7">
            <a:extLst>
              <a:ext uri="{FF2B5EF4-FFF2-40B4-BE49-F238E27FC236}">
                <a16:creationId xmlns:a16="http://schemas.microsoft.com/office/drawing/2014/main" id="{BC642A30-5545-402F-96C9-6A64A40B31EC}"/>
              </a:ext>
            </a:extLst>
          </p:cNvPr>
          <p:cNvSpPr txBox="1"/>
          <p:nvPr/>
        </p:nvSpPr>
        <p:spPr>
          <a:xfrm>
            <a:off x="38100" y="5534025"/>
            <a:ext cx="34480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Illustrazione 2d di come si è diffuso il Coronavirus(Video)</a:t>
            </a:r>
          </a:p>
          <a:p>
            <a:r>
              <a:rPr lang="it-IT"/>
              <a:t>               </a:t>
            </a:r>
          </a:p>
        </p:txBody>
      </p:sp>
    </p:spTree>
    <p:extLst>
      <p:ext uri="{BB962C8B-B14F-4D97-AF65-F5344CB8AC3E}">
        <p14:creationId xmlns:p14="http://schemas.microsoft.com/office/powerpoint/2010/main" val="2882874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599284E-16C3-4104-8977-485DAFCC7BB5}"/>
              </a:ext>
            </a:extLst>
          </p:cNvPr>
          <p:cNvSpPr txBox="1"/>
          <p:nvPr/>
        </p:nvSpPr>
        <p:spPr>
          <a:xfrm>
            <a:off x="388568" y="1234988"/>
            <a:ext cx="1191577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111111"/>
                </a:solidFill>
                <a:latin typeface="Georgia"/>
              </a:rPr>
              <a:t>"Un nuovo virus </a:t>
            </a:r>
            <a:r>
              <a:rPr lang="en-US" i="1" err="1">
                <a:solidFill>
                  <a:srgbClr val="111111"/>
                </a:solidFill>
                <a:latin typeface="Georgia"/>
              </a:rPr>
              <a:t>che</a:t>
            </a:r>
            <a:r>
              <a:rPr lang="en-US" i="1">
                <a:solidFill>
                  <a:srgbClr val="111111"/>
                </a:solidFill>
                <a:latin typeface="Georgia"/>
              </a:rPr>
              <a:t> </a:t>
            </a:r>
            <a:r>
              <a:rPr lang="en-US" i="1" err="1">
                <a:solidFill>
                  <a:srgbClr val="111111"/>
                </a:solidFill>
                <a:latin typeface="Georgia"/>
              </a:rPr>
              <a:t>si</a:t>
            </a:r>
            <a:r>
              <a:rPr lang="en-US" i="1">
                <a:solidFill>
                  <a:srgbClr val="111111"/>
                </a:solidFill>
                <a:latin typeface="Georgia"/>
              </a:rPr>
              <a:t> </a:t>
            </a:r>
            <a:r>
              <a:rPr lang="en-US" i="1" err="1">
                <a:solidFill>
                  <a:srgbClr val="111111"/>
                </a:solidFill>
                <a:latin typeface="Georgia"/>
              </a:rPr>
              <a:t>diffonde</a:t>
            </a:r>
            <a:r>
              <a:rPr lang="en-US" i="1">
                <a:solidFill>
                  <a:srgbClr val="111111"/>
                </a:solidFill>
                <a:latin typeface="Georgia"/>
              </a:rPr>
              <a:t> in </a:t>
            </a:r>
            <a:r>
              <a:rPr lang="en-US" i="1" err="1">
                <a:solidFill>
                  <a:srgbClr val="111111"/>
                </a:solidFill>
                <a:latin typeface="Georgia"/>
              </a:rPr>
              <a:t>tutto</a:t>
            </a:r>
            <a:r>
              <a:rPr lang="en-US" i="1">
                <a:solidFill>
                  <a:srgbClr val="111111"/>
                </a:solidFill>
                <a:latin typeface="Georgia"/>
              </a:rPr>
              <a:t> </a:t>
            </a:r>
            <a:r>
              <a:rPr lang="en-US" i="1" err="1">
                <a:solidFill>
                  <a:srgbClr val="111111"/>
                </a:solidFill>
                <a:latin typeface="Georgia"/>
              </a:rPr>
              <a:t>il</a:t>
            </a:r>
            <a:r>
              <a:rPr lang="en-US" i="1">
                <a:solidFill>
                  <a:srgbClr val="111111"/>
                </a:solidFill>
                <a:latin typeface="Georgia"/>
              </a:rPr>
              <a:t> </a:t>
            </a:r>
            <a:r>
              <a:rPr lang="en-US" i="1" err="1">
                <a:solidFill>
                  <a:srgbClr val="111111"/>
                </a:solidFill>
                <a:latin typeface="Georgia"/>
              </a:rPr>
              <a:t>mondo</a:t>
            </a:r>
            <a:r>
              <a:rPr lang="en-US" i="1">
                <a:solidFill>
                  <a:srgbClr val="111111"/>
                </a:solidFill>
                <a:latin typeface="Georgia"/>
              </a:rPr>
              <a:t> e </a:t>
            </a:r>
            <a:r>
              <a:rPr lang="en-US" i="1" err="1">
                <a:solidFill>
                  <a:srgbClr val="111111"/>
                </a:solidFill>
                <a:latin typeface="Georgia"/>
              </a:rPr>
              <a:t>contro</a:t>
            </a:r>
            <a:r>
              <a:rPr lang="en-US" i="1">
                <a:solidFill>
                  <a:srgbClr val="111111"/>
                </a:solidFill>
                <a:latin typeface="Georgia"/>
              </a:rPr>
              <a:t> </a:t>
            </a:r>
            <a:r>
              <a:rPr lang="en-US" i="1" err="1">
                <a:solidFill>
                  <a:srgbClr val="111111"/>
                </a:solidFill>
                <a:latin typeface="Georgia"/>
              </a:rPr>
              <a:t>il</a:t>
            </a:r>
            <a:r>
              <a:rPr lang="en-US" i="1">
                <a:solidFill>
                  <a:srgbClr val="111111"/>
                </a:solidFill>
                <a:latin typeface="Georgia"/>
              </a:rPr>
              <a:t> quale la </a:t>
            </a:r>
            <a:r>
              <a:rPr lang="en-US" i="1" err="1">
                <a:solidFill>
                  <a:srgbClr val="111111"/>
                </a:solidFill>
                <a:latin typeface="Georgia"/>
              </a:rPr>
              <a:t>maggioranza</a:t>
            </a:r>
            <a:r>
              <a:rPr lang="en-US" i="1">
                <a:solidFill>
                  <a:srgbClr val="111111"/>
                </a:solidFill>
                <a:latin typeface="Georgia"/>
              </a:rPr>
              <a:t> </a:t>
            </a:r>
            <a:r>
              <a:rPr lang="en-US" i="1" err="1">
                <a:solidFill>
                  <a:srgbClr val="111111"/>
                </a:solidFill>
                <a:latin typeface="Georgia"/>
              </a:rPr>
              <a:t>degli</a:t>
            </a:r>
            <a:r>
              <a:rPr lang="en-US" i="1">
                <a:solidFill>
                  <a:srgbClr val="111111"/>
                </a:solidFill>
                <a:latin typeface="Georgia"/>
              </a:rPr>
              <a:t> </a:t>
            </a:r>
            <a:r>
              <a:rPr lang="en-US" i="1" err="1">
                <a:solidFill>
                  <a:srgbClr val="111111"/>
                </a:solidFill>
                <a:latin typeface="Georgia"/>
              </a:rPr>
              <a:t>uomini</a:t>
            </a:r>
            <a:r>
              <a:rPr lang="en-US" i="1">
                <a:solidFill>
                  <a:srgbClr val="111111"/>
                </a:solidFill>
                <a:latin typeface="Georgia"/>
              </a:rPr>
              <a:t> non ha </a:t>
            </a:r>
            <a:r>
              <a:rPr lang="en-US" i="1" err="1">
                <a:solidFill>
                  <a:srgbClr val="111111"/>
                </a:solidFill>
                <a:latin typeface="Georgia"/>
              </a:rPr>
              <a:t>difese</a:t>
            </a:r>
            <a:r>
              <a:rPr lang="en-US" i="1">
                <a:solidFill>
                  <a:srgbClr val="111111"/>
                </a:solidFill>
                <a:latin typeface="Georgia"/>
              </a:rPr>
              <a:t> </a:t>
            </a:r>
            <a:r>
              <a:rPr lang="en-US" i="1" err="1">
                <a:solidFill>
                  <a:srgbClr val="111111"/>
                </a:solidFill>
                <a:latin typeface="Georgia"/>
              </a:rPr>
              <a:t>immunitarie</a:t>
            </a:r>
            <a:r>
              <a:rPr lang="en-US" i="1">
                <a:solidFill>
                  <a:srgbClr val="111111"/>
                </a:solidFill>
                <a:latin typeface="Georgia"/>
              </a:rPr>
              <a:t>, ma non </a:t>
            </a:r>
            <a:r>
              <a:rPr lang="en-US" i="1" err="1">
                <a:solidFill>
                  <a:srgbClr val="111111"/>
                </a:solidFill>
                <a:latin typeface="Georgia"/>
              </a:rPr>
              <a:t>siamo</a:t>
            </a:r>
            <a:r>
              <a:rPr lang="en-US" i="1">
                <a:solidFill>
                  <a:srgbClr val="111111"/>
                </a:solidFill>
                <a:latin typeface="Georgia"/>
              </a:rPr>
              <a:t> </a:t>
            </a:r>
            <a:r>
              <a:rPr lang="en-US" i="1" err="1">
                <a:solidFill>
                  <a:srgbClr val="111111"/>
                </a:solidFill>
                <a:latin typeface="Georgia"/>
              </a:rPr>
              <a:t>alla</a:t>
            </a:r>
            <a:r>
              <a:rPr lang="en-US" i="1">
                <a:solidFill>
                  <a:srgbClr val="111111"/>
                </a:solidFill>
                <a:latin typeface="Georgia"/>
              </a:rPr>
              <a:t> </a:t>
            </a:r>
            <a:r>
              <a:rPr lang="en-US" i="1" err="1">
                <a:solidFill>
                  <a:srgbClr val="111111"/>
                </a:solidFill>
                <a:latin typeface="Georgia"/>
              </a:rPr>
              <a:t>sua</a:t>
            </a:r>
            <a:r>
              <a:rPr lang="en-US" i="1">
                <a:solidFill>
                  <a:srgbClr val="111111"/>
                </a:solidFill>
                <a:latin typeface="Georgia"/>
              </a:rPr>
              <a:t> </a:t>
            </a:r>
            <a:r>
              <a:rPr lang="en-US" i="1" err="1">
                <a:solidFill>
                  <a:srgbClr val="111111"/>
                </a:solidFill>
                <a:latin typeface="Georgia"/>
              </a:rPr>
              <a:t>mercè</a:t>
            </a:r>
            <a:r>
              <a:rPr lang="en-US" i="1">
                <a:solidFill>
                  <a:srgbClr val="111111"/>
                </a:solidFill>
                <a:latin typeface="Georgia"/>
              </a:rPr>
              <a:t> </a:t>
            </a:r>
            <a:r>
              <a:rPr lang="en-US" i="1" err="1">
                <a:solidFill>
                  <a:srgbClr val="111111"/>
                </a:solidFill>
                <a:latin typeface="Georgia"/>
              </a:rPr>
              <a:t>insieme</a:t>
            </a:r>
            <a:r>
              <a:rPr lang="en-US" i="1">
                <a:solidFill>
                  <a:srgbClr val="111111"/>
                </a:solidFill>
                <a:latin typeface="Georgia"/>
              </a:rPr>
              <a:t> </a:t>
            </a:r>
            <a:r>
              <a:rPr lang="en-US" i="1" err="1">
                <a:solidFill>
                  <a:srgbClr val="111111"/>
                </a:solidFill>
                <a:latin typeface="Georgia"/>
              </a:rPr>
              <a:t>si</a:t>
            </a:r>
            <a:r>
              <a:rPr lang="en-US" i="1">
                <a:solidFill>
                  <a:srgbClr val="111111"/>
                </a:solidFill>
                <a:latin typeface="Georgia"/>
              </a:rPr>
              <a:t> </a:t>
            </a:r>
            <a:r>
              <a:rPr lang="en-US" i="1" err="1">
                <a:solidFill>
                  <a:srgbClr val="111111"/>
                </a:solidFill>
                <a:latin typeface="Georgia"/>
              </a:rPr>
              <a:t>può</a:t>
            </a:r>
            <a:r>
              <a:rPr lang="en-US" i="1">
                <a:solidFill>
                  <a:srgbClr val="111111"/>
                </a:solidFill>
                <a:latin typeface="Georgia"/>
              </a:rPr>
              <a:t> </a:t>
            </a:r>
            <a:r>
              <a:rPr lang="en-US" i="1" err="1">
                <a:solidFill>
                  <a:srgbClr val="111111"/>
                </a:solidFill>
                <a:latin typeface="Georgia"/>
              </a:rPr>
              <a:t>battere</a:t>
            </a:r>
            <a:r>
              <a:rPr lang="en-US" i="1">
                <a:solidFill>
                  <a:srgbClr val="111111"/>
                </a:solidFill>
                <a:latin typeface="Georgia"/>
              </a:rPr>
              <a:t>"  </a:t>
            </a:r>
          </a:p>
          <a:p>
            <a:endParaRPr lang="en-US" i="1">
              <a:solidFill>
                <a:srgbClr val="111111"/>
              </a:solidFill>
              <a:latin typeface="Georgia"/>
            </a:endParaRPr>
          </a:p>
          <a:p>
            <a:r>
              <a:rPr lang="en-US" i="1">
                <a:solidFill>
                  <a:srgbClr val="111111"/>
                </a:solidFill>
                <a:latin typeface="Georgia"/>
              </a:rPr>
              <a:t>                                                                  </a:t>
            </a:r>
          </a:p>
          <a:p>
            <a:r>
              <a:rPr lang="en-US" i="1">
                <a:solidFill>
                  <a:srgbClr val="111111"/>
                </a:solidFill>
                <a:latin typeface="Georgia"/>
              </a:rPr>
              <a:t>                                                                                                               le parole del </a:t>
            </a:r>
            <a:r>
              <a:rPr lang="en-US" i="1" err="1">
                <a:solidFill>
                  <a:srgbClr val="111111"/>
                </a:solidFill>
                <a:latin typeface="Georgia"/>
              </a:rPr>
              <a:t>presidente</a:t>
            </a:r>
            <a:r>
              <a:rPr lang="en-US" i="1">
                <a:solidFill>
                  <a:srgbClr val="111111"/>
                </a:solidFill>
                <a:latin typeface="Georgia"/>
              </a:rPr>
              <a:t> </a:t>
            </a:r>
            <a:r>
              <a:rPr lang="en-US" i="1" err="1">
                <a:solidFill>
                  <a:srgbClr val="111111"/>
                </a:solidFill>
                <a:latin typeface="Georgia"/>
              </a:rPr>
              <a:t>dell'OMS</a:t>
            </a:r>
            <a:r>
              <a:rPr lang="en-US" i="1">
                <a:solidFill>
                  <a:srgbClr val="111111"/>
                </a:solidFill>
                <a:latin typeface="Georgia"/>
              </a:rPr>
              <a:t> </a:t>
            </a:r>
            <a:r>
              <a:rPr lang="en-US" i="1" err="1">
                <a:solidFill>
                  <a:srgbClr val="111111"/>
                </a:solidFill>
                <a:latin typeface="Georgia"/>
              </a:rPr>
              <a:t>Tedros</a:t>
            </a:r>
            <a:r>
              <a:rPr lang="en-US" i="1">
                <a:solidFill>
                  <a:srgbClr val="111111"/>
                </a:solidFill>
                <a:latin typeface="Georgia"/>
              </a:rPr>
              <a:t> </a:t>
            </a:r>
            <a:r>
              <a:rPr lang="en-US" i="1" err="1">
                <a:solidFill>
                  <a:srgbClr val="111111"/>
                </a:solidFill>
                <a:latin typeface="Georgia"/>
              </a:rPr>
              <a:t>Adhanom</a:t>
            </a:r>
            <a:endParaRPr lang="en-US" i="1">
              <a:solidFill>
                <a:srgbClr val="111111"/>
              </a:solidFill>
              <a:latin typeface="Georgia"/>
            </a:endParaRPr>
          </a:p>
        </p:txBody>
      </p:sp>
      <p:pic>
        <p:nvPicPr>
          <p:cNvPr id="3" name="Immagine 3" descr="Immagine che contiene interni, piccolo, sedendo, tavolo&#10;&#10;Descrizione generata con affidabilità molto elevata">
            <a:extLst>
              <a:ext uri="{FF2B5EF4-FFF2-40B4-BE49-F238E27FC236}">
                <a16:creationId xmlns:a16="http://schemas.microsoft.com/office/drawing/2014/main" id="{89E485A4-BF8B-4427-817B-B79EFAA53BAA}"/>
              </a:ext>
            </a:extLst>
          </p:cNvPr>
          <p:cNvPicPr>
            <a:picLocks noChangeAspect="1"/>
          </p:cNvPicPr>
          <p:nvPr/>
        </p:nvPicPr>
        <p:blipFill>
          <a:blip r:embed="rId2"/>
          <a:stretch>
            <a:fillRect/>
          </a:stretch>
        </p:blipFill>
        <p:spPr>
          <a:xfrm>
            <a:off x="304800" y="3015158"/>
            <a:ext cx="2743200" cy="2446934"/>
          </a:xfrm>
          <a:prstGeom prst="rect">
            <a:avLst/>
          </a:prstGeom>
          <a:ln>
            <a:noFill/>
          </a:ln>
          <a:effectLst>
            <a:outerShdw blurRad="292100" dist="139700" dir="2700000" algn="tl" rotWithShape="0">
              <a:srgbClr val="333333">
                <a:alpha val="65000"/>
              </a:srgbClr>
            </a:outerShdw>
          </a:effectLst>
        </p:spPr>
      </p:pic>
      <p:pic>
        <p:nvPicPr>
          <p:cNvPr id="5" name="Immagine 5" descr="Immagine che contiene tavolo, sedendo, fila, gruppo&#10;&#10;Descrizione generata con affidabilità molto elevata">
            <a:extLst>
              <a:ext uri="{FF2B5EF4-FFF2-40B4-BE49-F238E27FC236}">
                <a16:creationId xmlns:a16="http://schemas.microsoft.com/office/drawing/2014/main" id="{3B6B3CF4-38C6-4AD0-AF81-9AB73E4F82DA}"/>
              </a:ext>
            </a:extLst>
          </p:cNvPr>
          <p:cNvPicPr>
            <a:picLocks noChangeAspect="1"/>
          </p:cNvPicPr>
          <p:nvPr/>
        </p:nvPicPr>
        <p:blipFill>
          <a:blip r:embed="rId3"/>
          <a:stretch>
            <a:fillRect/>
          </a:stretch>
        </p:blipFill>
        <p:spPr>
          <a:xfrm>
            <a:off x="4619625" y="3019882"/>
            <a:ext cx="2743200" cy="2437486"/>
          </a:xfrm>
          <a:prstGeom prst="rect">
            <a:avLst/>
          </a:prstGeom>
          <a:ln>
            <a:noFill/>
          </a:ln>
          <a:effectLst>
            <a:outerShdw blurRad="292100" dist="139700" dir="2700000" algn="tl" rotWithShape="0">
              <a:srgbClr val="333333">
                <a:alpha val="65000"/>
              </a:srgbClr>
            </a:outerShdw>
          </a:effectLst>
        </p:spPr>
      </p:pic>
      <p:pic>
        <p:nvPicPr>
          <p:cNvPr id="7" name="Immagine 7" descr="Immagine che contiene interni, vecchio, sedendo, fotografia&#10;&#10;Descrizione generata con affidabilità molto elevata">
            <a:extLst>
              <a:ext uri="{FF2B5EF4-FFF2-40B4-BE49-F238E27FC236}">
                <a16:creationId xmlns:a16="http://schemas.microsoft.com/office/drawing/2014/main" id="{D8637FDC-4498-4ECD-BEC9-E680E0E3F11E}"/>
              </a:ext>
            </a:extLst>
          </p:cNvPr>
          <p:cNvPicPr>
            <a:picLocks noChangeAspect="1"/>
          </p:cNvPicPr>
          <p:nvPr/>
        </p:nvPicPr>
        <p:blipFill>
          <a:blip r:embed="rId4"/>
          <a:stretch>
            <a:fillRect/>
          </a:stretch>
        </p:blipFill>
        <p:spPr>
          <a:xfrm>
            <a:off x="8820150" y="2985516"/>
            <a:ext cx="2743200" cy="2487168"/>
          </a:xfrm>
          <a:prstGeom prst="rect">
            <a:avLst/>
          </a:prstGeom>
          <a:ln>
            <a:noFill/>
          </a:ln>
          <a:effectLst>
            <a:outerShdw blurRad="292100" dist="139700" dir="2700000" algn="tl" rotWithShape="0">
              <a:srgbClr val="333333">
                <a:alpha val="65000"/>
              </a:srgbClr>
            </a:outerShdw>
          </a:effectLst>
        </p:spPr>
      </p:pic>
      <p:sp>
        <p:nvSpPr>
          <p:cNvPr id="9" name="CasellaDiTesto 8">
            <a:extLst>
              <a:ext uri="{FF2B5EF4-FFF2-40B4-BE49-F238E27FC236}">
                <a16:creationId xmlns:a16="http://schemas.microsoft.com/office/drawing/2014/main" id="{7EEE21F2-9230-4907-AF6A-94E575895924}"/>
              </a:ext>
            </a:extLst>
          </p:cNvPr>
          <p:cNvSpPr txBox="1"/>
          <p:nvPr/>
        </p:nvSpPr>
        <p:spPr>
          <a:xfrm>
            <a:off x="0" y="5810250"/>
            <a:ext cx="12182475"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700"/>
              <a:t>L'Istituto Nazionale delle Allergie e delle Malattie infettive(NIAID) americano ha pubblicato le prime immagini a colori del nuovo </a:t>
            </a:r>
            <a:r>
              <a:rPr lang="it-IT" sz="1700" err="1"/>
              <a:t>coronavirus.Sono</a:t>
            </a:r>
            <a:r>
              <a:rPr lang="it-IT" sz="1700"/>
              <a:t> state ottenute da campioni biologici di pazienti ricoverati negli </a:t>
            </a:r>
            <a:r>
              <a:rPr lang="it-IT" sz="1700" err="1"/>
              <a:t>USA;grazie</a:t>
            </a:r>
            <a:r>
              <a:rPr lang="it-IT" sz="1700"/>
              <a:t> ad un potentissimo microscopio a trasmissione e scansione gli scienziati e ,con l'aiuto di esperti di </a:t>
            </a:r>
            <a:r>
              <a:rPr lang="it-IT" sz="1700" err="1"/>
              <a:t>imagining</a:t>
            </a:r>
            <a:r>
              <a:rPr lang="it-IT" sz="1700"/>
              <a:t> digitale hanno aggiunto i colori in post produzione.</a:t>
            </a:r>
          </a:p>
        </p:txBody>
      </p:sp>
      <p:sp>
        <p:nvSpPr>
          <p:cNvPr id="11" name="Titolo 10">
            <a:extLst>
              <a:ext uri="{FF2B5EF4-FFF2-40B4-BE49-F238E27FC236}">
                <a16:creationId xmlns:a16="http://schemas.microsoft.com/office/drawing/2014/main" id="{6BC0AE00-B264-4BCB-9973-D1C38FC59614}"/>
              </a:ext>
            </a:extLst>
          </p:cNvPr>
          <p:cNvSpPr>
            <a:spLocks noGrp="1"/>
          </p:cNvSpPr>
          <p:nvPr>
            <p:ph type="title"/>
          </p:nvPr>
        </p:nvSpPr>
        <p:spPr>
          <a:xfrm>
            <a:off x="3486317" y="44931"/>
            <a:ext cx="11029616" cy="1188720"/>
          </a:xfrm>
        </p:spPr>
        <p:txBody>
          <a:bodyPr/>
          <a:lstStyle/>
          <a:p>
            <a:pPr>
              <a:spcBef>
                <a:spcPts val="0"/>
              </a:spcBef>
            </a:pPr>
            <a:r>
              <a:rPr lang="it-IT">
                <a:solidFill>
                  <a:srgbClr val="9E94EB"/>
                </a:solidFill>
                <a:latin typeface="TW Cen MT"/>
              </a:rPr>
              <a:t>MA COS'E IL CORONAVIRUS?</a:t>
            </a:r>
            <a:r>
              <a:rPr lang="en-US">
                <a:solidFill>
                  <a:srgbClr val="9E94EB"/>
                </a:solidFill>
                <a:latin typeface="TW Cen MT"/>
              </a:rPr>
              <a:t> </a:t>
            </a:r>
            <a:endParaRPr lang="en-US">
              <a:solidFill>
                <a:srgbClr val="9E94EB"/>
              </a:solidFill>
              <a:ea typeface="+mj-lt"/>
              <a:cs typeface="+mj-lt"/>
            </a:endParaRPr>
          </a:p>
        </p:txBody>
      </p:sp>
    </p:spTree>
    <p:extLst>
      <p:ext uri="{BB962C8B-B14F-4D97-AF65-F5344CB8AC3E}">
        <p14:creationId xmlns:p14="http://schemas.microsoft.com/office/powerpoint/2010/main" val="222305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C418F9-B1A3-4097-9C97-E1C9F3149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Immagine 4" descr="Immagine che contiene torta, decorato, rosso, sedendo&#10;&#10;Descrizione generata con affidabilità molto elevata">
            <a:extLst>
              <a:ext uri="{FF2B5EF4-FFF2-40B4-BE49-F238E27FC236}">
                <a16:creationId xmlns:a16="http://schemas.microsoft.com/office/drawing/2014/main" id="{2AA753BB-7C7A-49D4-A2B4-8697311754A0}"/>
              </a:ext>
            </a:extLst>
          </p:cNvPr>
          <p:cNvPicPr>
            <a:picLocks noChangeAspect="1"/>
          </p:cNvPicPr>
          <p:nvPr/>
        </p:nvPicPr>
        <p:blipFill rotWithShape="1">
          <a:blip r:embed="rId2"/>
          <a:srcRect l="15202" r="11844" b="1"/>
          <a:stretch/>
        </p:blipFill>
        <p:spPr>
          <a:xfrm>
            <a:off x="446533" y="457201"/>
            <a:ext cx="7595655" cy="5856458"/>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6B5E8ED2-C3EC-40AD-BDB9-27E589B52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907BE1"/>
          </a:solidFill>
          <a:ln>
            <a:noFill/>
          </a:ln>
          <a:effectLst/>
        </p:spPr>
        <p:style>
          <a:lnRef idx="1">
            <a:schemeClr val="accent1"/>
          </a:lnRef>
          <a:fillRef idx="3">
            <a:schemeClr val="accent1"/>
          </a:fillRef>
          <a:effectRef idx="2">
            <a:schemeClr val="accent1"/>
          </a:effectRef>
          <a:fontRef idx="minor">
            <a:schemeClr val="lt1"/>
          </a:fontRef>
        </p:style>
      </p:sp>
      <p:sp>
        <p:nvSpPr>
          <p:cNvPr id="8" name="CasellaDiTesto 7">
            <a:extLst>
              <a:ext uri="{FF2B5EF4-FFF2-40B4-BE49-F238E27FC236}">
                <a16:creationId xmlns:a16="http://schemas.microsoft.com/office/drawing/2014/main" id="{5DBBD42D-54D5-474D-B689-354095248ABF}"/>
              </a:ext>
            </a:extLst>
          </p:cNvPr>
          <p:cNvSpPr txBox="1"/>
          <p:nvPr/>
        </p:nvSpPr>
        <p:spPr>
          <a:xfrm>
            <a:off x="8220075" y="457200"/>
            <a:ext cx="3076575" cy="64017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700">
                <a:ea typeface="+mn-lt"/>
                <a:cs typeface="+mn-lt"/>
              </a:rPr>
              <a:t>I </a:t>
            </a:r>
            <a:r>
              <a:rPr lang="it-IT" sz="1700" b="1">
                <a:ea typeface="+mn-lt"/>
                <a:cs typeface="+mn-lt"/>
              </a:rPr>
              <a:t>coronavirus</a:t>
            </a:r>
            <a:r>
              <a:rPr lang="it-IT" sz="1700">
                <a:ea typeface="+mn-lt"/>
                <a:cs typeface="+mn-lt"/>
              </a:rPr>
              <a:t> sono</a:t>
            </a:r>
            <a:r>
              <a:rPr lang="it-IT" sz="1700">
                <a:solidFill>
                  <a:srgbClr val="FF0000"/>
                </a:solidFill>
                <a:ea typeface="+mn-lt"/>
                <a:cs typeface="+mn-lt"/>
              </a:rPr>
              <a:t> virus </a:t>
            </a:r>
            <a:r>
              <a:rPr lang="it-IT" sz="1700">
                <a:ea typeface="+mn-lt"/>
                <a:cs typeface="+mn-lt"/>
              </a:rPr>
              <a:t>a RNA  che, nell'essere umano, causano infezioni respiratorie lievi, nella maggior parte dei casi, e gravi, solo raramente</a:t>
            </a:r>
            <a:r>
              <a:rPr lang="it-IT" sz="1700"/>
              <a:t>.</a:t>
            </a:r>
            <a:r>
              <a:rPr lang="it-IT" sz="1700">
                <a:ea typeface="+mn-lt"/>
                <a:cs typeface="+mn-lt"/>
              </a:rPr>
              <a:t> In genere, le infezioni da coronavirus riguardano le vie respiratorie superiori (dalla bocca e il naso fino alla trachea esclusa); tuttavia, non è escluso che l'agente infettivo virale possa raggiungere anche le vie respiratorie inferiori (dalla trachea ai polmoni) e causare bronchite o, peggio, una </a:t>
            </a:r>
            <a:r>
              <a:rPr lang="it-IT" sz="1700" b="1">
                <a:ea typeface="+mn-lt"/>
                <a:cs typeface="+mn-lt"/>
              </a:rPr>
              <a:t>polmonite virale.</a:t>
            </a:r>
            <a:endParaRPr lang="it-IT" sz="1700"/>
          </a:p>
          <a:p>
            <a:r>
              <a:rPr lang="it-IT" sz="1700">
                <a:ea typeface="+mn-lt"/>
                <a:cs typeface="+mn-lt"/>
              </a:rPr>
              <a:t>Il rischio di polmonite da coronavirus è maggiore nelle persone anziane, nei soggetti malati di cuore e nelle persone con un sistema immunitario  debole.</a:t>
            </a:r>
            <a:endParaRPr lang="it-IT" sz="1700"/>
          </a:p>
          <a:p>
            <a:endParaRPr lang="it-IT"/>
          </a:p>
          <a:p>
            <a:endParaRPr lang="it-IT"/>
          </a:p>
        </p:txBody>
      </p:sp>
    </p:spTree>
    <p:extLst>
      <p:ext uri="{BB962C8B-B14F-4D97-AF65-F5344CB8AC3E}">
        <p14:creationId xmlns:p14="http://schemas.microsoft.com/office/powerpoint/2010/main" val="125495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VTI">
  <a:themeElements>
    <a:clrScheme name="AnalogousFromLightSeedLeftStep">
      <a:dk1>
        <a:srgbClr val="000000"/>
      </a:dk1>
      <a:lt1>
        <a:srgbClr val="FFFFFF"/>
      </a:lt1>
      <a:dk2>
        <a:srgbClr val="242A41"/>
      </a:dk2>
      <a:lt2>
        <a:srgbClr val="E7E8E2"/>
      </a:lt2>
      <a:accent1>
        <a:srgbClr val="907BE1"/>
      </a:accent1>
      <a:accent2>
        <a:srgbClr val="5E78DB"/>
      </a:accent2>
      <a:accent3>
        <a:srgbClr val="5CABDB"/>
      </a:accent3>
      <a:accent4>
        <a:srgbClr val="4DB4AF"/>
      </a:accent4>
      <a:accent5>
        <a:srgbClr val="54B689"/>
      </a:accent5>
      <a:accent6>
        <a:srgbClr val="4EB85B"/>
      </a:accent6>
      <a:hlink>
        <a:srgbClr val="7D8852"/>
      </a:hlink>
      <a:folHlink>
        <a:srgbClr val="7F7F7F"/>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0</Notes>
  <HiddenSlides>0</HiddenSlide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DividendVTI</vt:lpstr>
      <vt:lpstr>Oms:"Il Coronavirus è una pandemia"</vt:lpstr>
      <vt:lpstr>                Gli organismi internazionali</vt:lpstr>
      <vt:lpstr>Presentazione standard di PowerPoint</vt:lpstr>
      <vt:lpstr>Presentazione standard di PowerPoint</vt:lpstr>
      <vt:lpstr>Presentazione standard di PowerPoint</vt:lpstr>
      <vt:lpstr>Presentazione standard di PowerPoint</vt:lpstr>
      <vt:lpstr>Presentazione standard di PowerPoint</vt:lpstr>
      <vt:lpstr>MA COS'E IL CORONAVIRUS?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revision>190</cp:revision>
  <dcterms:created xsi:type="dcterms:W3CDTF">2020-03-26T16:28:46Z</dcterms:created>
  <dcterms:modified xsi:type="dcterms:W3CDTF">2020-06-09T09:19:12Z</dcterms:modified>
</cp:coreProperties>
</file>