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8"/>
  </p:notesMasterIdLst>
  <p:sldIdLst>
    <p:sldId id="300" r:id="rId2"/>
    <p:sldId id="256" r:id="rId3"/>
    <p:sldId id="257" r:id="rId4"/>
    <p:sldId id="284" r:id="rId5"/>
    <p:sldId id="299" r:id="rId6"/>
    <p:sldId id="285" r:id="rId7"/>
    <p:sldId id="286" r:id="rId8"/>
    <p:sldId id="264" r:id="rId9"/>
    <p:sldId id="265" r:id="rId10"/>
    <p:sldId id="287" r:id="rId11"/>
    <p:sldId id="267" r:id="rId12"/>
    <p:sldId id="270" r:id="rId13"/>
    <p:sldId id="271" r:id="rId14"/>
    <p:sldId id="272" r:id="rId15"/>
    <p:sldId id="289" r:id="rId16"/>
    <p:sldId id="273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" initials="F" lastIdx="2" clrIdx="0">
    <p:extLst>
      <p:ext uri="{19B8F6BF-5375-455C-9EA6-DF929625EA0E}">
        <p15:presenceInfo xmlns:p15="http://schemas.microsoft.com/office/powerpoint/2012/main" xmlns="" userId="Frances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9" d="100"/>
          <a:sy n="79" d="100"/>
        </p:scale>
        <p:origin x="-15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1C8F7-B8E7-4FAC-9261-62E462F840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629E53-1E0A-43F1-B628-907D47C4CACF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ORGANIZZAZIONI UNIVERSALISTICHE</a:t>
          </a:r>
          <a:endParaRPr lang="it-IT" dirty="0">
            <a:latin typeface="Arial Narrow" panose="020B0606020202030204" pitchFamily="34" charset="0"/>
          </a:endParaRPr>
        </a:p>
      </dgm:t>
    </dgm:pt>
    <dgm:pt modelId="{3443BC92-5FA1-4682-8FDF-4A5BEF2544D8}" type="parTrans" cxnId="{2ABDB4A9-0E7C-431B-A5AF-2751F0EA2E5F}">
      <dgm:prSet/>
      <dgm:spPr/>
      <dgm:t>
        <a:bodyPr/>
        <a:lstStyle/>
        <a:p>
          <a:endParaRPr lang="it-IT"/>
        </a:p>
      </dgm:t>
    </dgm:pt>
    <dgm:pt modelId="{E4333A0A-8A8A-44C5-8662-A039724ED746}" type="sibTrans" cxnId="{2ABDB4A9-0E7C-431B-A5AF-2751F0EA2E5F}">
      <dgm:prSet/>
      <dgm:spPr/>
      <dgm:t>
        <a:bodyPr/>
        <a:lstStyle/>
        <a:p>
          <a:endParaRPr lang="it-IT"/>
        </a:p>
      </dgm:t>
    </dgm:pt>
    <dgm:pt modelId="{49A8836B-42B2-4351-B1C6-AA2986CBA8B8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hanno come fine</a:t>
          </a:r>
          <a:endParaRPr lang="it-IT" dirty="0">
            <a:latin typeface="Arial Narrow" panose="020B0606020202030204" pitchFamily="34" charset="0"/>
          </a:endParaRPr>
        </a:p>
      </dgm:t>
    </dgm:pt>
    <dgm:pt modelId="{A3750CB8-1CC6-47E7-A6C2-AD389F282E40}" type="parTrans" cxnId="{1F603CD4-883A-44FF-84FE-F90865479866}">
      <dgm:prSet/>
      <dgm:spPr/>
      <dgm:t>
        <a:bodyPr/>
        <a:lstStyle/>
        <a:p>
          <a:endParaRPr lang="it-IT"/>
        </a:p>
      </dgm:t>
    </dgm:pt>
    <dgm:pt modelId="{585828AB-F989-4174-A98C-741C5FD85D1E}" type="sibTrans" cxnId="{1F603CD4-883A-44FF-84FE-F90865479866}">
      <dgm:prSet/>
      <dgm:spPr/>
      <dgm:t>
        <a:bodyPr/>
        <a:lstStyle/>
        <a:p>
          <a:endParaRPr lang="it-IT"/>
        </a:p>
      </dgm:t>
    </dgm:pt>
    <dgm:pt modelId="{8BC23E75-8E73-4FBF-8DBE-91964FC85B44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la cooperazione tra gli stati e la promozione della pace</a:t>
          </a:r>
          <a:endParaRPr lang="it-IT" dirty="0">
            <a:latin typeface="Arial Narrow" panose="020B0606020202030204" pitchFamily="34" charset="0"/>
          </a:endParaRPr>
        </a:p>
      </dgm:t>
    </dgm:pt>
    <dgm:pt modelId="{946C1015-7925-458B-98A5-4A35BB90CB68}" type="parTrans" cxnId="{371201D0-158F-4BD3-A77B-512496BD5D37}">
      <dgm:prSet/>
      <dgm:spPr/>
      <dgm:t>
        <a:bodyPr/>
        <a:lstStyle/>
        <a:p>
          <a:endParaRPr lang="it-IT"/>
        </a:p>
      </dgm:t>
    </dgm:pt>
    <dgm:pt modelId="{1A0B8BFF-CD66-4421-A260-7B944FA1131D}" type="sibTrans" cxnId="{371201D0-158F-4BD3-A77B-512496BD5D37}">
      <dgm:prSet/>
      <dgm:spPr/>
      <dgm:t>
        <a:bodyPr/>
        <a:lstStyle/>
        <a:p>
          <a:endParaRPr lang="it-IT"/>
        </a:p>
      </dgm:t>
    </dgm:pt>
    <dgm:pt modelId="{34AD4788-9234-4439-A7A3-BA1EECD19996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ORGANIZZAZIONI SPECIALISTICHE</a:t>
          </a:r>
          <a:endParaRPr lang="it-IT" dirty="0">
            <a:latin typeface="Arial Narrow" panose="020B0606020202030204" pitchFamily="34" charset="0"/>
          </a:endParaRPr>
        </a:p>
      </dgm:t>
    </dgm:pt>
    <dgm:pt modelId="{1C289F07-8B68-4103-9F49-831197F94376}" type="parTrans" cxnId="{98F9E254-05F1-4BBE-A239-E6FB255032F6}">
      <dgm:prSet/>
      <dgm:spPr/>
      <dgm:t>
        <a:bodyPr/>
        <a:lstStyle/>
        <a:p>
          <a:endParaRPr lang="it-IT"/>
        </a:p>
      </dgm:t>
    </dgm:pt>
    <dgm:pt modelId="{54892B04-F47E-472B-9A9B-921B923612A7}" type="sibTrans" cxnId="{98F9E254-05F1-4BBE-A239-E6FB255032F6}">
      <dgm:prSet/>
      <dgm:spPr/>
      <dgm:t>
        <a:bodyPr/>
        <a:lstStyle/>
        <a:p>
          <a:endParaRPr lang="it-IT"/>
        </a:p>
      </dgm:t>
    </dgm:pt>
    <dgm:pt modelId="{79BFFE1D-503B-4F82-B144-A8CF767E163F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hanno come fine</a:t>
          </a:r>
          <a:endParaRPr lang="it-IT" dirty="0">
            <a:latin typeface="Arial Narrow" panose="020B0606020202030204" pitchFamily="34" charset="0"/>
          </a:endParaRPr>
        </a:p>
      </dgm:t>
    </dgm:pt>
    <dgm:pt modelId="{37D6AF3E-9552-498C-AF33-C7343BF45A99}" type="parTrans" cxnId="{FE889FBD-64AB-45A8-AF8A-28EE9B303929}">
      <dgm:prSet/>
      <dgm:spPr/>
      <dgm:t>
        <a:bodyPr/>
        <a:lstStyle/>
        <a:p>
          <a:endParaRPr lang="it-IT"/>
        </a:p>
      </dgm:t>
    </dgm:pt>
    <dgm:pt modelId="{0D251219-7FB7-4E85-8CA5-6712210BB178}" type="sibTrans" cxnId="{FE889FBD-64AB-45A8-AF8A-28EE9B303929}">
      <dgm:prSet/>
      <dgm:spPr/>
      <dgm:t>
        <a:bodyPr/>
        <a:lstStyle/>
        <a:p>
          <a:endParaRPr lang="it-IT"/>
        </a:p>
      </dgm:t>
    </dgm:pt>
    <dgm:pt modelId="{8A99F179-B009-455D-82DA-15A5C1518837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ORGANIZZAZIONI ECONOMICHE</a:t>
          </a:r>
          <a:endParaRPr lang="it-IT" dirty="0">
            <a:latin typeface="Arial Narrow" panose="020B0606020202030204" pitchFamily="34" charset="0"/>
          </a:endParaRPr>
        </a:p>
      </dgm:t>
    </dgm:pt>
    <dgm:pt modelId="{393B7FB2-B859-4D11-90DD-482F1BE9AD9A}" type="parTrans" cxnId="{0C941F46-8BE9-40D0-9C82-15E18274F95F}">
      <dgm:prSet/>
      <dgm:spPr/>
      <dgm:t>
        <a:bodyPr/>
        <a:lstStyle/>
        <a:p>
          <a:endParaRPr lang="it-IT"/>
        </a:p>
      </dgm:t>
    </dgm:pt>
    <dgm:pt modelId="{FE69ED54-B525-4C94-95BD-2ADBD5305D64}" type="sibTrans" cxnId="{0C941F46-8BE9-40D0-9C82-15E18274F95F}">
      <dgm:prSet/>
      <dgm:spPr/>
      <dgm:t>
        <a:bodyPr/>
        <a:lstStyle/>
        <a:p>
          <a:endParaRPr lang="it-IT"/>
        </a:p>
      </dgm:t>
    </dgm:pt>
    <dgm:pt modelId="{2E8C2E1C-3B3C-4AE5-98BF-3E6E6A3A1C39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hanno come fine</a:t>
          </a:r>
          <a:endParaRPr lang="it-IT" dirty="0">
            <a:latin typeface="Arial Narrow" panose="020B0606020202030204" pitchFamily="34" charset="0"/>
          </a:endParaRPr>
        </a:p>
      </dgm:t>
    </dgm:pt>
    <dgm:pt modelId="{73A03CA5-10D2-4A4D-B2DE-38CDED7AA296}" type="parTrans" cxnId="{8D907F63-9BD8-4689-BFDE-AB12E21E193E}">
      <dgm:prSet/>
      <dgm:spPr/>
      <dgm:t>
        <a:bodyPr/>
        <a:lstStyle/>
        <a:p>
          <a:endParaRPr lang="it-IT"/>
        </a:p>
      </dgm:t>
    </dgm:pt>
    <dgm:pt modelId="{2B891D86-0A50-4296-99F3-2EF5641E52CB}" type="sibTrans" cxnId="{8D907F63-9BD8-4689-BFDE-AB12E21E193E}">
      <dgm:prSet/>
      <dgm:spPr/>
      <dgm:t>
        <a:bodyPr/>
        <a:lstStyle/>
        <a:p>
          <a:endParaRPr lang="it-IT"/>
        </a:p>
      </dgm:t>
    </dgm:pt>
    <dgm:pt modelId="{F9064C20-AFA4-4584-AE51-4C6A2C39868C}">
      <dgm:prSet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ORGANIZZAZIONI INTERNAZIONALI</a:t>
          </a:r>
          <a:endParaRPr lang="it-IT" dirty="0">
            <a:latin typeface="Arial Narrow" panose="020B0606020202030204" pitchFamily="34" charset="0"/>
          </a:endParaRPr>
        </a:p>
      </dgm:t>
    </dgm:pt>
    <dgm:pt modelId="{EF077BD0-E7AA-43D6-B793-941AB9468D9A}" type="parTrans" cxnId="{387B5A7C-5930-4C5D-B7D4-83B7BC9A95DF}">
      <dgm:prSet/>
      <dgm:spPr/>
      <dgm:t>
        <a:bodyPr/>
        <a:lstStyle/>
        <a:p>
          <a:endParaRPr lang="it-IT"/>
        </a:p>
      </dgm:t>
    </dgm:pt>
    <dgm:pt modelId="{8B022653-E747-46D8-8EB1-7CFDE2E9586D}" type="sibTrans" cxnId="{387B5A7C-5930-4C5D-B7D4-83B7BC9A95DF}">
      <dgm:prSet/>
      <dgm:spPr/>
      <dgm:t>
        <a:bodyPr/>
        <a:lstStyle/>
        <a:p>
          <a:endParaRPr lang="it-IT"/>
        </a:p>
      </dgm:t>
    </dgm:pt>
    <dgm:pt modelId="{5D1F17BE-6895-4F54-91D2-2DBC223E5FB1}">
      <dgm:prSet phldrT="[Testo]"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F68B5ECE-ADB4-48BD-A85B-78E76E5EA959}" type="parTrans" cxnId="{08C11893-36EB-4A54-8A02-5E959E6DA55D}">
      <dgm:prSet/>
      <dgm:spPr/>
      <dgm:t>
        <a:bodyPr/>
        <a:lstStyle/>
        <a:p>
          <a:endParaRPr lang="it-IT"/>
        </a:p>
      </dgm:t>
    </dgm:pt>
    <dgm:pt modelId="{E323F86C-A0ED-4A84-A912-9F28CFCB983A}" type="sibTrans" cxnId="{08C11893-36EB-4A54-8A02-5E959E6DA55D}">
      <dgm:prSet/>
      <dgm:spPr/>
      <dgm:t>
        <a:bodyPr/>
        <a:lstStyle/>
        <a:p>
          <a:endParaRPr lang="it-IT"/>
        </a:p>
      </dgm:t>
    </dgm:pt>
    <dgm:pt modelId="{A7D1AD52-743F-4DB1-897A-E0AD9F317D7A}">
      <dgm:prSet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hanno come fine</a:t>
          </a:r>
          <a:endParaRPr lang="it-IT" dirty="0">
            <a:latin typeface="Arial Narrow" panose="020B0606020202030204" pitchFamily="34" charset="0"/>
          </a:endParaRPr>
        </a:p>
      </dgm:t>
    </dgm:pt>
    <dgm:pt modelId="{6E147BD8-C7BF-422E-910D-45D82D3FF5EC}" type="parTrans" cxnId="{B393E9E3-2B9D-4520-BF21-451934122773}">
      <dgm:prSet/>
      <dgm:spPr/>
      <dgm:t>
        <a:bodyPr/>
        <a:lstStyle/>
        <a:p>
          <a:endParaRPr lang="it-IT"/>
        </a:p>
      </dgm:t>
    </dgm:pt>
    <dgm:pt modelId="{97CAB167-C6AF-4CD4-B04C-5A2872138783}" type="sibTrans" cxnId="{B393E9E3-2B9D-4520-BF21-451934122773}">
      <dgm:prSet/>
      <dgm:spPr/>
      <dgm:t>
        <a:bodyPr/>
        <a:lstStyle/>
        <a:p>
          <a:endParaRPr lang="it-IT"/>
        </a:p>
      </dgm:t>
    </dgm:pt>
    <dgm:pt modelId="{F40FEA70-4931-4A64-ACA4-BD32CCD4947E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E1EB6E8E-548C-4BDE-B840-E9546CF87249}" type="parTrans" cxnId="{F07B7395-65B8-49B8-900F-F664CBBFCD29}">
      <dgm:prSet/>
      <dgm:spPr/>
      <dgm:t>
        <a:bodyPr/>
        <a:lstStyle/>
        <a:p>
          <a:endParaRPr lang="it-IT"/>
        </a:p>
      </dgm:t>
    </dgm:pt>
    <dgm:pt modelId="{AF5F5F5C-EE04-42CC-A392-B3D9655CDC65}" type="sibTrans" cxnId="{F07B7395-65B8-49B8-900F-F664CBBFCD29}">
      <dgm:prSet/>
      <dgm:spPr/>
      <dgm:t>
        <a:bodyPr/>
        <a:lstStyle/>
        <a:p>
          <a:endParaRPr lang="it-IT"/>
        </a:p>
      </dgm:t>
    </dgm:pt>
    <dgm:pt modelId="{DF174FC5-525A-4DE9-A077-C9F667C1B8B6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B0981F0E-9C66-43B5-9C58-AE954DD5C165}" type="parTrans" cxnId="{9F1151ED-2FAF-40BF-B3CB-A24F20B1101F}">
      <dgm:prSet/>
      <dgm:spPr/>
      <dgm:t>
        <a:bodyPr/>
        <a:lstStyle/>
        <a:p>
          <a:endParaRPr lang="it-IT"/>
        </a:p>
      </dgm:t>
    </dgm:pt>
    <dgm:pt modelId="{F4A72073-2254-4CDB-B4A9-6D5C444BAFBE}" type="sibTrans" cxnId="{9F1151ED-2FAF-40BF-B3CB-A24F20B1101F}">
      <dgm:prSet/>
      <dgm:spPr/>
      <dgm:t>
        <a:bodyPr/>
        <a:lstStyle/>
        <a:p>
          <a:endParaRPr lang="it-IT"/>
        </a:p>
      </dgm:t>
    </dgm:pt>
    <dgm:pt modelId="{1DB0CD45-8511-47FB-BD41-BDA2AC89734F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una tematica in particolare</a:t>
          </a:r>
          <a:endParaRPr lang="it-IT" dirty="0">
            <a:latin typeface="Arial Narrow" panose="020B0606020202030204" pitchFamily="34" charset="0"/>
          </a:endParaRPr>
        </a:p>
      </dgm:t>
    </dgm:pt>
    <dgm:pt modelId="{B65BFB38-C7B9-45B2-B4CB-977BAC030CB8}" type="parTrans" cxnId="{6C93275C-1240-4423-B036-690C2AD08263}">
      <dgm:prSet/>
      <dgm:spPr/>
      <dgm:t>
        <a:bodyPr/>
        <a:lstStyle/>
        <a:p>
          <a:endParaRPr lang="it-IT"/>
        </a:p>
      </dgm:t>
    </dgm:pt>
    <dgm:pt modelId="{417E3E98-A3B9-4204-93E7-A6555A4FFA03}" type="sibTrans" cxnId="{6C93275C-1240-4423-B036-690C2AD08263}">
      <dgm:prSet/>
      <dgm:spPr/>
      <dgm:t>
        <a:bodyPr/>
        <a:lstStyle/>
        <a:p>
          <a:endParaRPr lang="it-IT"/>
        </a:p>
      </dgm:t>
    </dgm:pt>
    <dgm:pt modelId="{5CA1C2AB-F07F-4143-8AF5-BAA03A2DC4C9}">
      <dgm:prSet phldrT="[Testo]"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3E60624C-1310-4824-8079-5759E44A3FF5}" type="parTrans" cxnId="{727BE171-04A0-4462-A253-4F0B6700D129}">
      <dgm:prSet/>
      <dgm:spPr/>
      <dgm:t>
        <a:bodyPr/>
        <a:lstStyle/>
        <a:p>
          <a:endParaRPr lang="it-IT"/>
        </a:p>
      </dgm:t>
    </dgm:pt>
    <dgm:pt modelId="{BEBC4DB9-DDF4-4BA1-8157-5835A25705B3}" type="sibTrans" cxnId="{727BE171-04A0-4462-A253-4F0B6700D129}">
      <dgm:prSet/>
      <dgm:spPr/>
      <dgm:t>
        <a:bodyPr/>
        <a:lstStyle/>
        <a:p>
          <a:endParaRPr lang="it-IT"/>
        </a:p>
      </dgm:t>
    </dgm:pt>
    <dgm:pt modelId="{DA4B69E1-F42D-4557-81F5-E8DA9DE95251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C965F33A-ACED-4A4A-A284-5C7503C778F5}" type="parTrans" cxnId="{34BC2636-F575-4F3F-B97B-BDC392C93B21}">
      <dgm:prSet/>
      <dgm:spPr/>
      <dgm:t>
        <a:bodyPr/>
        <a:lstStyle/>
        <a:p>
          <a:endParaRPr lang="it-IT"/>
        </a:p>
      </dgm:t>
    </dgm:pt>
    <dgm:pt modelId="{8C0CBFD0-6E0F-4F99-AD8D-86B3A2DA6416}" type="sibTrans" cxnId="{34BC2636-F575-4F3F-B97B-BDC392C93B21}">
      <dgm:prSet/>
      <dgm:spPr/>
      <dgm:t>
        <a:bodyPr/>
        <a:lstStyle/>
        <a:p>
          <a:endParaRPr lang="it-IT"/>
        </a:p>
      </dgm:t>
    </dgm:pt>
    <dgm:pt modelId="{30D1F0D2-4ED4-4D0B-83F5-D15961D66752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la cooperazione sanitaria tra gli stati</a:t>
          </a:r>
          <a:endParaRPr lang="it-IT" dirty="0">
            <a:latin typeface="Arial Narrow" panose="020B0606020202030204" pitchFamily="34" charset="0"/>
          </a:endParaRPr>
        </a:p>
      </dgm:t>
    </dgm:pt>
    <dgm:pt modelId="{9AABC960-9644-43DD-97A4-8EBFD41BA92C}" type="parTrans" cxnId="{ABEE5830-3D1D-4338-B3F0-0F4567BDB23D}">
      <dgm:prSet/>
      <dgm:spPr/>
      <dgm:t>
        <a:bodyPr/>
        <a:lstStyle/>
        <a:p>
          <a:endParaRPr lang="it-IT"/>
        </a:p>
      </dgm:t>
    </dgm:pt>
    <dgm:pt modelId="{AE77E0A2-7E8C-4883-B52E-47223399657F}" type="sibTrans" cxnId="{ABEE5830-3D1D-4338-B3F0-0F4567BDB23D}">
      <dgm:prSet/>
      <dgm:spPr/>
      <dgm:t>
        <a:bodyPr/>
        <a:lstStyle/>
        <a:p>
          <a:endParaRPr lang="it-IT"/>
        </a:p>
      </dgm:t>
    </dgm:pt>
    <dgm:pt modelId="{E954EE5B-D881-4BEA-A21F-60CA440A4C4D}">
      <dgm:prSet phldrT="[Testo]"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9D0D18B7-4E54-4371-A95C-58659B763C33}" type="parTrans" cxnId="{C90ED87D-1EE4-4D06-A866-71E8810934A0}">
      <dgm:prSet/>
      <dgm:spPr/>
      <dgm:t>
        <a:bodyPr/>
        <a:lstStyle/>
        <a:p>
          <a:endParaRPr lang="it-IT"/>
        </a:p>
      </dgm:t>
    </dgm:pt>
    <dgm:pt modelId="{E91D8C3D-01CE-4E6A-87FC-B18A4A2D878E}" type="sibTrans" cxnId="{C90ED87D-1EE4-4D06-A866-71E8810934A0}">
      <dgm:prSet/>
      <dgm:spPr/>
      <dgm:t>
        <a:bodyPr/>
        <a:lstStyle/>
        <a:p>
          <a:endParaRPr lang="it-IT"/>
        </a:p>
      </dgm:t>
    </dgm:pt>
    <dgm:pt modelId="{AA8E0364-F0DF-4B38-BB8E-53B7D4EBC73C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79E2F96D-6426-4BF6-AD68-B91B5AEC951F}" type="parTrans" cxnId="{8E51D1CE-ED3E-4164-AAA6-AF3C2B1FD317}">
      <dgm:prSet/>
      <dgm:spPr/>
      <dgm:t>
        <a:bodyPr/>
        <a:lstStyle/>
        <a:p>
          <a:endParaRPr lang="it-IT"/>
        </a:p>
      </dgm:t>
    </dgm:pt>
    <dgm:pt modelId="{131B7C73-3B1E-44CE-9AB7-4E3D4C2091E6}" type="sibTrans" cxnId="{8E51D1CE-ED3E-4164-AAA6-AF3C2B1FD317}">
      <dgm:prSet/>
      <dgm:spPr/>
      <dgm:t>
        <a:bodyPr/>
        <a:lstStyle/>
        <a:p>
          <a:endParaRPr lang="it-IT"/>
        </a:p>
      </dgm:t>
    </dgm:pt>
    <dgm:pt modelId="{9D0592A8-A979-40FB-96B7-B2E12B2E9699}">
      <dgm:prSet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il progressivo abbattimento dei confini tra gli stati e hanno funzione militare e difensiva</a:t>
          </a:r>
          <a:endParaRPr lang="it-IT" dirty="0">
            <a:latin typeface="Arial Narrow" panose="020B0606020202030204" pitchFamily="34" charset="0"/>
          </a:endParaRPr>
        </a:p>
      </dgm:t>
    </dgm:pt>
    <dgm:pt modelId="{16BAB4A0-EB8E-4B97-8641-94DAE3928177}" type="parTrans" cxnId="{BE9C79EE-ABE7-42D1-9ADF-6A70FA6BC80A}">
      <dgm:prSet/>
      <dgm:spPr/>
      <dgm:t>
        <a:bodyPr/>
        <a:lstStyle/>
        <a:p>
          <a:endParaRPr lang="it-IT"/>
        </a:p>
      </dgm:t>
    </dgm:pt>
    <dgm:pt modelId="{D37A991D-6BB3-4F33-8C21-6C67B1E155F6}" type="sibTrans" cxnId="{BE9C79EE-ABE7-42D1-9ADF-6A70FA6BC80A}">
      <dgm:prSet/>
      <dgm:spPr/>
      <dgm:t>
        <a:bodyPr/>
        <a:lstStyle/>
        <a:p>
          <a:endParaRPr lang="it-IT"/>
        </a:p>
      </dgm:t>
    </dgm:pt>
    <dgm:pt modelId="{1BF7D4A4-FB3A-4AEC-B93A-EAE30B481239}">
      <dgm:prSet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8C1E7884-E96F-4443-B1C2-5885A6A17C55}" type="parTrans" cxnId="{15EEE99B-67F3-44FE-A6E2-3F9BFCA9C855}">
      <dgm:prSet/>
      <dgm:spPr/>
      <dgm:t>
        <a:bodyPr/>
        <a:lstStyle/>
        <a:p>
          <a:endParaRPr lang="it-IT"/>
        </a:p>
      </dgm:t>
    </dgm:pt>
    <dgm:pt modelId="{26D2D49F-459F-48D8-9F69-A31967EC745C}" type="sibTrans" cxnId="{15EEE99B-67F3-44FE-A6E2-3F9BFCA9C855}">
      <dgm:prSet/>
      <dgm:spPr/>
      <dgm:t>
        <a:bodyPr/>
        <a:lstStyle/>
        <a:p>
          <a:endParaRPr lang="it-IT"/>
        </a:p>
      </dgm:t>
    </dgm:pt>
    <dgm:pt modelId="{1CC3F48C-8C1C-4C48-9BF4-8D588F756271}">
      <dgm:prSet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54804A7C-3E81-4DC2-9AFD-7DA62643155E}" type="parTrans" cxnId="{C9A25DB8-6ABF-4518-9C2D-C936257975CD}">
      <dgm:prSet/>
      <dgm:spPr/>
      <dgm:t>
        <a:bodyPr/>
        <a:lstStyle/>
        <a:p>
          <a:endParaRPr lang="it-IT"/>
        </a:p>
      </dgm:t>
    </dgm:pt>
    <dgm:pt modelId="{C445D806-ED60-4898-AD96-507D66103DA4}" type="sibTrans" cxnId="{C9A25DB8-6ABF-4518-9C2D-C936257975CD}">
      <dgm:prSet/>
      <dgm:spPr/>
      <dgm:t>
        <a:bodyPr/>
        <a:lstStyle/>
        <a:p>
          <a:endParaRPr lang="it-IT"/>
        </a:p>
      </dgm:t>
    </dgm:pt>
    <dgm:pt modelId="{CC961B36-68A6-4865-91FA-FD17FC43639D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AB01537B-1D5C-478A-8C5C-751F759B37D0}" type="parTrans" cxnId="{629488BC-4C4B-43B6-BFFA-2763CE7A53EC}">
      <dgm:prSet/>
      <dgm:spPr/>
      <dgm:t>
        <a:bodyPr/>
        <a:lstStyle/>
        <a:p>
          <a:endParaRPr lang="it-IT"/>
        </a:p>
      </dgm:t>
    </dgm:pt>
    <dgm:pt modelId="{653F6230-99C7-451D-9AB6-83185CB3D7A9}" type="sibTrans" cxnId="{629488BC-4C4B-43B6-BFFA-2763CE7A53EC}">
      <dgm:prSet/>
      <dgm:spPr/>
      <dgm:t>
        <a:bodyPr/>
        <a:lstStyle/>
        <a:p>
          <a:endParaRPr lang="it-IT"/>
        </a:p>
      </dgm:t>
    </dgm:pt>
    <dgm:pt modelId="{14D04F94-0E24-4DD9-9257-2EE48C9F6A84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E07428AC-EC14-4166-BF25-3264A8C48242}" type="parTrans" cxnId="{DE3453EE-BEAE-4D40-8A65-F7F90356DA5B}">
      <dgm:prSet/>
      <dgm:spPr/>
      <dgm:t>
        <a:bodyPr/>
        <a:lstStyle/>
        <a:p>
          <a:endParaRPr lang="it-IT"/>
        </a:p>
      </dgm:t>
    </dgm:pt>
    <dgm:pt modelId="{CB283961-D4D4-49FE-84BE-18ED267F3610}" type="sibTrans" cxnId="{DE3453EE-BEAE-4D40-8A65-F7F90356DA5B}">
      <dgm:prSet/>
      <dgm:spPr/>
      <dgm:t>
        <a:bodyPr/>
        <a:lstStyle/>
        <a:p>
          <a:endParaRPr lang="it-IT"/>
        </a:p>
      </dgm:t>
    </dgm:pt>
    <dgm:pt modelId="{B0EE0ADF-2901-441C-B231-550407E150CD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FDF692B1-C2AD-4C59-B2F0-00F2E39C5D1E}" type="parTrans" cxnId="{E070B741-19AF-447F-816A-B2F19898DCEA}">
      <dgm:prSet/>
      <dgm:spPr/>
      <dgm:t>
        <a:bodyPr/>
        <a:lstStyle/>
        <a:p>
          <a:endParaRPr lang="it-IT"/>
        </a:p>
      </dgm:t>
    </dgm:pt>
    <dgm:pt modelId="{C7A0667A-02FB-4CDA-AAA6-4AEAA8EC3FB8}" type="sibTrans" cxnId="{E070B741-19AF-447F-816A-B2F19898DCEA}">
      <dgm:prSet/>
      <dgm:spPr/>
      <dgm:t>
        <a:bodyPr/>
        <a:lstStyle/>
        <a:p>
          <a:endParaRPr lang="it-IT"/>
        </a:p>
      </dgm:t>
    </dgm:pt>
    <dgm:pt modelId="{3129A69B-3669-4FF3-8B93-31E6D6C7F6A7}">
      <dgm:prSet phldrT="[Testo]"/>
      <dgm:spPr/>
      <dgm:t>
        <a:bodyPr/>
        <a:lstStyle/>
        <a:p>
          <a:endParaRPr lang="it-IT" dirty="0">
            <a:latin typeface="Agency FB" panose="020B0503020202020204" pitchFamily="34" charset="0"/>
          </a:endParaRPr>
        </a:p>
      </dgm:t>
    </dgm:pt>
    <dgm:pt modelId="{549D261E-CCEC-48F3-AADF-E88D27B5AF93}" type="parTrans" cxnId="{DA08E328-E7CF-45FC-8ECA-CCC54939138D}">
      <dgm:prSet/>
      <dgm:spPr/>
      <dgm:t>
        <a:bodyPr/>
        <a:lstStyle/>
        <a:p>
          <a:endParaRPr lang="it-IT"/>
        </a:p>
      </dgm:t>
    </dgm:pt>
    <dgm:pt modelId="{A39D38FE-C5C2-488B-A73E-36D4FEE6927F}" type="sibTrans" cxnId="{DA08E328-E7CF-45FC-8ECA-CCC54939138D}">
      <dgm:prSet/>
      <dgm:spPr/>
      <dgm:t>
        <a:bodyPr/>
        <a:lstStyle/>
        <a:p>
          <a:endParaRPr lang="it-IT"/>
        </a:p>
      </dgm:t>
    </dgm:pt>
    <dgm:pt modelId="{64E0B04C-1E5F-49D8-8078-CDD4AA5D693A}">
      <dgm:prSet phldrT="[Testo]"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9100DD64-84C7-4372-B270-F045476E0580}" type="parTrans" cxnId="{970CD839-85D0-4F1B-8546-5BBE784B2125}">
      <dgm:prSet/>
      <dgm:spPr/>
      <dgm:t>
        <a:bodyPr/>
        <a:lstStyle/>
        <a:p>
          <a:endParaRPr lang="it-IT"/>
        </a:p>
      </dgm:t>
    </dgm:pt>
    <dgm:pt modelId="{98424EF4-56BC-4089-865F-6172C97BEFDF}" type="sibTrans" cxnId="{970CD839-85D0-4F1B-8546-5BBE784B2125}">
      <dgm:prSet/>
      <dgm:spPr/>
      <dgm:t>
        <a:bodyPr/>
        <a:lstStyle/>
        <a:p>
          <a:endParaRPr lang="it-IT"/>
        </a:p>
      </dgm:t>
    </dgm:pt>
    <dgm:pt modelId="{CCE14C4C-D23D-4A64-8318-5FBB4FE81C60}">
      <dgm:prSet phldrT="[Testo]"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2618EB34-E443-460D-864E-7E9DA3C1FC7D}" type="parTrans" cxnId="{4D80D2D0-70F1-4BF8-BCFB-B1F65FC15FB0}">
      <dgm:prSet/>
      <dgm:spPr/>
      <dgm:t>
        <a:bodyPr/>
        <a:lstStyle/>
        <a:p>
          <a:endParaRPr lang="it-IT"/>
        </a:p>
      </dgm:t>
    </dgm:pt>
    <dgm:pt modelId="{E54AFDB5-BBB8-482C-A1F2-45395BF786CB}" type="sibTrans" cxnId="{4D80D2D0-70F1-4BF8-BCFB-B1F65FC15FB0}">
      <dgm:prSet/>
      <dgm:spPr/>
      <dgm:t>
        <a:bodyPr/>
        <a:lstStyle/>
        <a:p>
          <a:endParaRPr lang="it-IT"/>
        </a:p>
      </dgm:t>
    </dgm:pt>
    <dgm:pt modelId="{C2E43E85-4E43-4E7E-8E4B-55A048B896F3}">
      <dgm:prSet phldrT="[Testo]"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2BCF956C-ACC1-45B0-9A99-C4D280F582F6}" type="parTrans" cxnId="{3944D9CD-B07C-4BCE-A700-2A8DBB93B4AF}">
      <dgm:prSet/>
      <dgm:spPr/>
      <dgm:t>
        <a:bodyPr/>
        <a:lstStyle/>
        <a:p>
          <a:endParaRPr lang="it-IT"/>
        </a:p>
      </dgm:t>
    </dgm:pt>
    <dgm:pt modelId="{6F0E79A6-A2B8-4340-AFD0-D4C921D3D8A8}" type="sibTrans" cxnId="{3944D9CD-B07C-4BCE-A700-2A8DBB93B4AF}">
      <dgm:prSet/>
      <dgm:spPr/>
      <dgm:t>
        <a:bodyPr/>
        <a:lstStyle/>
        <a:p>
          <a:endParaRPr lang="it-IT"/>
        </a:p>
      </dgm:t>
    </dgm:pt>
    <dgm:pt modelId="{18452594-B997-495A-ADB7-C01294DCA49F}">
      <dgm:prSet/>
      <dgm:spPr/>
      <dgm:t>
        <a:bodyPr/>
        <a:lstStyle/>
        <a:p>
          <a:endParaRPr lang="it-IT" dirty="0">
            <a:latin typeface="Arial Narrow" panose="020B0606020202030204" pitchFamily="34" charset="0"/>
          </a:endParaRPr>
        </a:p>
      </dgm:t>
    </dgm:pt>
    <dgm:pt modelId="{68DB2FFE-1A68-4C04-8250-6C9BAAD70ADB}" type="parTrans" cxnId="{BE726804-E68C-436C-B622-244D3837E9DD}">
      <dgm:prSet/>
      <dgm:spPr/>
      <dgm:t>
        <a:bodyPr/>
        <a:lstStyle/>
        <a:p>
          <a:endParaRPr lang="it-IT"/>
        </a:p>
      </dgm:t>
    </dgm:pt>
    <dgm:pt modelId="{F37C4EAA-E06C-40BF-89E6-81D9127DBFC0}" type="sibTrans" cxnId="{BE726804-E68C-436C-B622-244D3837E9DD}">
      <dgm:prSet/>
      <dgm:spPr/>
      <dgm:t>
        <a:bodyPr/>
        <a:lstStyle/>
        <a:p>
          <a:endParaRPr lang="it-IT"/>
        </a:p>
      </dgm:t>
    </dgm:pt>
    <dgm:pt modelId="{A2A9188D-EECF-4383-AC2A-37490FE28E7D}" type="pres">
      <dgm:prSet presAssocID="{35C1C8F7-B8E7-4FAC-9261-62E462F840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93DF16C-DE64-4FFA-B151-80CC45C0256D}" type="pres">
      <dgm:prSet presAssocID="{38629E53-1E0A-43F1-B628-907D47C4CACF}" presName="composite" presStyleCnt="0"/>
      <dgm:spPr/>
    </dgm:pt>
    <dgm:pt modelId="{FC4BB082-752E-40BA-9B68-6C77FAA76359}" type="pres">
      <dgm:prSet presAssocID="{38629E53-1E0A-43F1-B628-907D47C4CAC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374431-D3FB-4659-8FD2-6B559EC29384}" type="pres">
      <dgm:prSet presAssocID="{38629E53-1E0A-43F1-B628-907D47C4CAC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4C7CDA-22C0-435A-9318-70355D328241}" type="pres">
      <dgm:prSet presAssocID="{E4333A0A-8A8A-44C5-8662-A039724ED746}" presName="space" presStyleCnt="0"/>
      <dgm:spPr/>
    </dgm:pt>
    <dgm:pt modelId="{A269F190-BBA2-431F-9976-8E1DC8A23FAC}" type="pres">
      <dgm:prSet presAssocID="{34AD4788-9234-4439-A7A3-BA1EECD19996}" presName="composite" presStyleCnt="0"/>
      <dgm:spPr/>
    </dgm:pt>
    <dgm:pt modelId="{6A838952-00E1-414D-AF52-871605A83CA0}" type="pres">
      <dgm:prSet presAssocID="{34AD4788-9234-4439-A7A3-BA1EECD1999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21B156-B025-44C1-80B1-F9A208F3B58A}" type="pres">
      <dgm:prSet presAssocID="{34AD4788-9234-4439-A7A3-BA1EECD1999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C51F63-E518-4CD1-9EF8-083A04F6968B}" type="pres">
      <dgm:prSet presAssocID="{54892B04-F47E-472B-9A9B-921B923612A7}" presName="space" presStyleCnt="0"/>
      <dgm:spPr/>
    </dgm:pt>
    <dgm:pt modelId="{A79ECDB1-19F3-4750-9795-691F5597D574}" type="pres">
      <dgm:prSet presAssocID="{8A99F179-B009-455D-82DA-15A5C1518837}" presName="composite" presStyleCnt="0"/>
      <dgm:spPr/>
    </dgm:pt>
    <dgm:pt modelId="{4DB5FD06-F679-4D84-BCE9-22E34A10F1DB}" type="pres">
      <dgm:prSet presAssocID="{8A99F179-B009-455D-82DA-15A5C151883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C5EEE-AE6C-481D-9CC3-A77311523F14}" type="pres">
      <dgm:prSet presAssocID="{8A99F179-B009-455D-82DA-15A5C151883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252FF-5264-47CE-8A01-51BCD87341FF}" type="pres">
      <dgm:prSet presAssocID="{FE69ED54-B525-4C94-95BD-2ADBD5305D64}" presName="space" presStyleCnt="0"/>
      <dgm:spPr/>
    </dgm:pt>
    <dgm:pt modelId="{CCAB4470-0D13-40FD-B315-F78522111420}" type="pres">
      <dgm:prSet presAssocID="{F9064C20-AFA4-4584-AE51-4C6A2C39868C}" presName="composite" presStyleCnt="0"/>
      <dgm:spPr/>
    </dgm:pt>
    <dgm:pt modelId="{0D675B64-F2E4-4B73-9D2F-59C0132FD243}" type="pres">
      <dgm:prSet presAssocID="{F9064C20-AFA4-4584-AE51-4C6A2C39868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D8F1B5-0263-4163-8E96-DE6E37BD0168}" type="pres">
      <dgm:prSet presAssocID="{F9064C20-AFA4-4584-AE51-4C6A2C39868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08E328-E7CF-45FC-8ECA-CCC54939138D}" srcId="{38629E53-1E0A-43F1-B628-907D47C4CACF}" destId="{3129A69B-3669-4FF3-8B93-31E6D6C7F6A7}" srcOrd="4" destOrd="0" parTransId="{549D261E-CCEC-48F3-AADF-E88D27B5AF93}" sibTransId="{A39D38FE-C5C2-488B-A73E-36D4FEE6927F}"/>
    <dgm:cxn modelId="{629488BC-4C4B-43B6-BFFA-2763CE7A53EC}" srcId="{34AD4788-9234-4439-A7A3-BA1EECD19996}" destId="{CC961B36-68A6-4865-91FA-FD17FC43639D}" srcOrd="5" destOrd="0" parTransId="{AB01537B-1D5C-478A-8C5C-751F759B37D0}" sibTransId="{653F6230-99C7-451D-9AB6-83185CB3D7A9}"/>
    <dgm:cxn modelId="{ABEE5830-3D1D-4338-B3F0-0F4567BDB23D}" srcId="{8A99F179-B009-455D-82DA-15A5C1518837}" destId="{30D1F0D2-4ED4-4D0B-83F5-D15961D66752}" srcOrd="3" destOrd="0" parTransId="{9AABC960-9644-43DD-97A4-8EBFD41BA92C}" sibTransId="{AE77E0A2-7E8C-4883-B52E-47223399657F}"/>
    <dgm:cxn modelId="{F07B7395-65B8-49B8-900F-F664CBBFCD29}" srcId="{34AD4788-9234-4439-A7A3-BA1EECD19996}" destId="{F40FEA70-4931-4A64-ACA4-BD32CCD4947E}" srcOrd="7" destOrd="0" parTransId="{E1EB6E8E-548C-4BDE-B840-E9546CF87249}" sibTransId="{AF5F5F5C-EE04-42CC-A392-B3D9655CDC65}"/>
    <dgm:cxn modelId="{F1B06073-1994-4FE3-B983-B8FFEA6736E0}" type="presOf" srcId="{30D1F0D2-4ED4-4D0B-83F5-D15961D66752}" destId="{5E1C5EEE-AE6C-481D-9CC3-A77311523F14}" srcOrd="0" destOrd="3" presId="urn:microsoft.com/office/officeart/2005/8/layout/hList1"/>
    <dgm:cxn modelId="{FE889FBD-64AB-45A8-AF8A-28EE9B303929}" srcId="{34AD4788-9234-4439-A7A3-BA1EECD19996}" destId="{79BFFE1D-503B-4F82-B144-A8CF767E163F}" srcOrd="0" destOrd="0" parTransId="{37D6AF3E-9552-498C-AF33-C7343BF45A99}" sibTransId="{0D251219-7FB7-4E85-8CA5-6712210BB178}"/>
    <dgm:cxn modelId="{826AFD97-7EFE-4CC4-9015-21C1CA7106D4}" type="presOf" srcId="{CCE14C4C-D23D-4A64-8318-5FBB4FE81C60}" destId="{D021B156-B025-44C1-80B1-F9A208F3B58A}" srcOrd="0" destOrd="2" presId="urn:microsoft.com/office/officeart/2005/8/layout/hList1"/>
    <dgm:cxn modelId="{6C93275C-1240-4423-B036-690C2AD08263}" srcId="{34AD4788-9234-4439-A7A3-BA1EECD19996}" destId="{1DB0CD45-8511-47FB-BD41-BDA2AC89734F}" srcOrd="3" destOrd="0" parTransId="{B65BFB38-C7B9-45B2-B4CB-977BAC030CB8}" sibTransId="{417E3E98-A3B9-4204-93E7-A6555A4FFA03}"/>
    <dgm:cxn modelId="{25D41ED8-EB39-4780-BA5E-8DBF43B5563C}" type="presOf" srcId="{34AD4788-9234-4439-A7A3-BA1EECD19996}" destId="{6A838952-00E1-414D-AF52-871605A83CA0}" srcOrd="0" destOrd="0" presId="urn:microsoft.com/office/officeart/2005/8/layout/hList1"/>
    <dgm:cxn modelId="{08C11893-36EB-4A54-8A02-5E959E6DA55D}" srcId="{38629E53-1E0A-43F1-B628-907D47C4CACF}" destId="{5D1F17BE-6895-4F54-91D2-2DBC223E5FB1}" srcOrd="1" destOrd="0" parTransId="{F68B5ECE-ADB4-48BD-A85B-78E76E5EA959}" sibTransId="{E323F86C-A0ED-4A84-A912-9F28CFCB983A}"/>
    <dgm:cxn modelId="{6B2FA84B-AB6A-4CE8-91EC-20E2132F6D97}" type="presOf" srcId="{3129A69B-3669-4FF3-8B93-31E6D6C7F6A7}" destId="{F9374431-D3FB-4659-8FD2-6B559EC29384}" srcOrd="0" destOrd="4" presId="urn:microsoft.com/office/officeart/2005/8/layout/hList1"/>
    <dgm:cxn modelId="{159C7BC3-5907-4560-A7DC-89525017BC06}" type="presOf" srcId="{A7D1AD52-743F-4DB1-897A-E0AD9F317D7A}" destId="{7CD8F1B5-0263-4163-8E96-DE6E37BD0168}" srcOrd="0" destOrd="0" presId="urn:microsoft.com/office/officeart/2005/8/layout/hList1"/>
    <dgm:cxn modelId="{5054716E-4D2D-4F85-B0D3-DA9BF63C12FB}" type="presOf" srcId="{2E8C2E1C-3B3C-4AE5-98BF-3E6E6A3A1C39}" destId="{5E1C5EEE-AE6C-481D-9CC3-A77311523F14}" srcOrd="0" destOrd="0" presId="urn:microsoft.com/office/officeart/2005/8/layout/hList1"/>
    <dgm:cxn modelId="{B27D81CA-A8FC-43E8-A708-D199FB14F44B}" type="presOf" srcId="{14D04F94-0E24-4DD9-9257-2EE48C9F6A84}" destId="{5E1C5EEE-AE6C-481D-9CC3-A77311523F14}" srcOrd="0" destOrd="5" presId="urn:microsoft.com/office/officeart/2005/8/layout/hList1"/>
    <dgm:cxn modelId="{E863BCDA-A669-4CA3-8E80-4700FC1B9369}" type="presOf" srcId="{35C1C8F7-B8E7-4FAC-9261-62E462F84076}" destId="{A2A9188D-EECF-4383-AC2A-37490FE28E7D}" srcOrd="0" destOrd="0" presId="urn:microsoft.com/office/officeart/2005/8/layout/hList1"/>
    <dgm:cxn modelId="{DE3453EE-BEAE-4D40-8A65-F7F90356DA5B}" srcId="{8A99F179-B009-455D-82DA-15A5C1518837}" destId="{14D04F94-0E24-4DD9-9257-2EE48C9F6A84}" srcOrd="5" destOrd="0" parTransId="{E07428AC-EC14-4166-BF25-3264A8C48242}" sibTransId="{CB283961-D4D4-49FE-84BE-18ED267F3610}"/>
    <dgm:cxn modelId="{E5C62DB2-2CE3-4ED7-AC1E-DB360E66E390}" type="presOf" srcId="{B0EE0ADF-2901-441C-B231-550407E150CD}" destId="{5E1C5EEE-AE6C-481D-9CC3-A77311523F14}" srcOrd="0" destOrd="6" presId="urn:microsoft.com/office/officeart/2005/8/layout/hList1"/>
    <dgm:cxn modelId="{D29B2606-A70F-4D7D-B58B-46823F97A21C}" type="presOf" srcId="{8BC23E75-8E73-4FBF-8DBE-91964FC85B44}" destId="{F9374431-D3FB-4659-8FD2-6B559EC29384}" srcOrd="0" destOrd="3" presId="urn:microsoft.com/office/officeart/2005/8/layout/hList1"/>
    <dgm:cxn modelId="{1F603CD4-883A-44FF-84FE-F90865479866}" srcId="{38629E53-1E0A-43F1-B628-907D47C4CACF}" destId="{49A8836B-42B2-4351-B1C6-AA2986CBA8B8}" srcOrd="0" destOrd="0" parTransId="{A3750CB8-1CC6-47E7-A6C2-AD389F282E40}" sibTransId="{585828AB-F989-4174-A98C-741C5FD85D1E}"/>
    <dgm:cxn modelId="{BE9C79EE-ABE7-42D1-9ADF-6A70FA6BC80A}" srcId="{F9064C20-AFA4-4584-AE51-4C6A2C39868C}" destId="{9D0592A8-A979-40FB-96B7-B2E12B2E9699}" srcOrd="3" destOrd="0" parTransId="{16BAB4A0-EB8E-4B97-8641-94DAE3928177}" sibTransId="{D37A991D-6BB3-4F33-8C21-6C67B1E155F6}"/>
    <dgm:cxn modelId="{98F9E254-05F1-4BBE-A239-E6FB255032F6}" srcId="{35C1C8F7-B8E7-4FAC-9261-62E462F84076}" destId="{34AD4788-9234-4439-A7A3-BA1EECD19996}" srcOrd="1" destOrd="0" parTransId="{1C289F07-8B68-4103-9F49-831197F94376}" sibTransId="{54892B04-F47E-472B-9A9B-921B923612A7}"/>
    <dgm:cxn modelId="{B52BAA50-2719-4B54-81D5-5EBEBB9301C0}" type="presOf" srcId="{79BFFE1D-503B-4F82-B144-A8CF767E163F}" destId="{D021B156-B025-44C1-80B1-F9A208F3B58A}" srcOrd="0" destOrd="0" presId="urn:microsoft.com/office/officeart/2005/8/layout/hList1"/>
    <dgm:cxn modelId="{BE726804-E68C-436C-B622-244D3837E9DD}" srcId="{F9064C20-AFA4-4584-AE51-4C6A2C39868C}" destId="{18452594-B997-495A-ADB7-C01294DCA49F}" srcOrd="2" destOrd="0" parTransId="{68DB2FFE-1A68-4C04-8250-6C9BAAD70ADB}" sibTransId="{F37C4EAA-E06C-40BF-89E6-81D9127DBFC0}"/>
    <dgm:cxn modelId="{C9A25DB8-6ABF-4518-9C2D-C936257975CD}" srcId="{F9064C20-AFA4-4584-AE51-4C6A2C39868C}" destId="{1CC3F48C-8C1C-4C48-9BF4-8D588F756271}" srcOrd="4" destOrd="0" parTransId="{54804A7C-3E81-4DC2-9AFD-7DA62643155E}" sibTransId="{C445D806-ED60-4898-AD96-507D66103DA4}"/>
    <dgm:cxn modelId="{387B5A7C-5930-4C5D-B7D4-83B7BC9A95DF}" srcId="{35C1C8F7-B8E7-4FAC-9261-62E462F84076}" destId="{F9064C20-AFA4-4584-AE51-4C6A2C39868C}" srcOrd="3" destOrd="0" parTransId="{EF077BD0-E7AA-43D6-B793-941AB9468D9A}" sibTransId="{8B022653-E747-46D8-8EB1-7CFDE2E9586D}"/>
    <dgm:cxn modelId="{371201D0-158F-4BD3-A77B-512496BD5D37}" srcId="{38629E53-1E0A-43F1-B628-907D47C4CACF}" destId="{8BC23E75-8E73-4FBF-8DBE-91964FC85B44}" srcOrd="3" destOrd="0" parTransId="{946C1015-7925-458B-98A5-4A35BB90CB68}" sibTransId="{1A0B8BFF-CD66-4421-A260-7B944FA1131D}"/>
    <dgm:cxn modelId="{4D80D2D0-70F1-4BF8-BCFB-B1F65FC15FB0}" srcId="{34AD4788-9234-4439-A7A3-BA1EECD19996}" destId="{CCE14C4C-D23D-4A64-8318-5FBB4FE81C60}" srcOrd="2" destOrd="0" parTransId="{2618EB34-E443-460D-864E-7E9DA3C1FC7D}" sibTransId="{E54AFDB5-BBB8-482C-A1F2-45395BF786CB}"/>
    <dgm:cxn modelId="{727BE171-04A0-4462-A253-4F0B6700D129}" srcId="{34AD4788-9234-4439-A7A3-BA1EECD19996}" destId="{5CA1C2AB-F07F-4143-8AF5-BAA03A2DC4C9}" srcOrd="1" destOrd="0" parTransId="{3E60624C-1310-4824-8079-5759E44A3FF5}" sibTransId="{BEBC4DB9-DDF4-4BA1-8157-5835A25705B3}"/>
    <dgm:cxn modelId="{3944D9CD-B07C-4BCE-A700-2A8DBB93B4AF}" srcId="{8A99F179-B009-455D-82DA-15A5C1518837}" destId="{C2E43E85-4E43-4E7E-8E4B-55A048B896F3}" srcOrd="2" destOrd="0" parTransId="{2BCF956C-ACC1-45B0-9A99-C4D280F582F6}" sibTransId="{6F0E79A6-A2B8-4340-AFD0-D4C921D3D8A8}"/>
    <dgm:cxn modelId="{6FE64BF5-525C-4A98-9B2D-594A4209AA9E}" type="presOf" srcId="{E954EE5B-D881-4BEA-A21F-60CA440A4C4D}" destId="{5E1C5EEE-AE6C-481D-9CC3-A77311523F14}" srcOrd="0" destOrd="1" presId="urn:microsoft.com/office/officeart/2005/8/layout/hList1"/>
    <dgm:cxn modelId="{436E7893-4C5E-4A2C-A495-00A17F38C6D6}" type="presOf" srcId="{F9064C20-AFA4-4584-AE51-4C6A2C39868C}" destId="{0D675B64-F2E4-4B73-9D2F-59C0132FD243}" srcOrd="0" destOrd="0" presId="urn:microsoft.com/office/officeart/2005/8/layout/hList1"/>
    <dgm:cxn modelId="{97C0FBC8-7209-48C9-B14D-755ACAA4DFC2}" type="presOf" srcId="{9D0592A8-A979-40FB-96B7-B2E12B2E9699}" destId="{7CD8F1B5-0263-4163-8E96-DE6E37BD0168}" srcOrd="0" destOrd="3" presId="urn:microsoft.com/office/officeart/2005/8/layout/hList1"/>
    <dgm:cxn modelId="{9FA26781-4944-4FA3-A569-83352BBCE6FD}" type="presOf" srcId="{5D1F17BE-6895-4F54-91D2-2DBC223E5FB1}" destId="{F9374431-D3FB-4659-8FD2-6B559EC29384}" srcOrd="0" destOrd="1" presId="urn:microsoft.com/office/officeart/2005/8/layout/hList1"/>
    <dgm:cxn modelId="{0C941F46-8BE9-40D0-9C82-15E18274F95F}" srcId="{35C1C8F7-B8E7-4FAC-9261-62E462F84076}" destId="{8A99F179-B009-455D-82DA-15A5C1518837}" srcOrd="2" destOrd="0" parTransId="{393B7FB2-B859-4D11-90DD-482F1BE9AD9A}" sibTransId="{FE69ED54-B525-4C94-95BD-2ADBD5305D64}"/>
    <dgm:cxn modelId="{7BFFA20B-4E65-413E-9E35-542A385F7728}" type="presOf" srcId="{AA8E0364-F0DF-4B38-BB8E-53B7D4EBC73C}" destId="{5E1C5EEE-AE6C-481D-9CC3-A77311523F14}" srcOrd="0" destOrd="4" presId="urn:microsoft.com/office/officeart/2005/8/layout/hList1"/>
    <dgm:cxn modelId="{2F354D0F-8FEF-466C-A177-AA623048D488}" type="presOf" srcId="{8A99F179-B009-455D-82DA-15A5C1518837}" destId="{4DB5FD06-F679-4D84-BCE9-22E34A10F1DB}" srcOrd="0" destOrd="0" presId="urn:microsoft.com/office/officeart/2005/8/layout/hList1"/>
    <dgm:cxn modelId="{4AE2E009-B0D6-47CC-8231-0805AEB5AAD6}" type="presOf" srcId="{64E0B04C-1E5F-49D8-8078-CDD4AA5D693A}" destId="{F9374431-D3FB-4659-8FD2-6B559EC29384}" srcOrd="0" destOrd="2" presId="urn:microsoft.com/office/officeart/2005/8/layout/hList1"/>
    <dgm:cxn modelId="{2ABDB4A9-0E7C-431B-A5AF-2751F0EA2E5F}" srcId="{35C1C8F7-B8E7-4FAC-9261-62E462F84076}" destId="{38629E53-1E0A-43F1-B628-907D47C4CACF}" srcOrd="0" destOrd="0" parTransId="{3443BC92-5FA1-4682-8FDF-4A5BEF2544D8}" sibTransId="{E4333A0A-8A8A-44C5-8662-A039724ED746}"/>
    <dgm:cxn modelId="{597EBBD4-0F79-4D8A-9F8C-B7F355001DF9}" type="presOf" srcId="{DF174FC5-525A-4DE9-A077-C9F667C1B8B6}" destId="{D021B156-B025-44C1-80B1-F9A208F3B58A}" srcOrd="0" destOrd="6" presId="urn:microsoft.com/office/officeart/2005/8/layout/hList1"/>
    <dgm:cxn modelId="{34BC2636-F575-4F3F-B97B-BDC392C93B21}" srcId="{34AD4788-9234-4439-A7A3-BA1EECD19996}" destId="{DA4B69E1-F42D-4557-81F5-E8DA9DE95251}" srcOrd="4" destOrd="0" parTransId="{C965F33A-ACED-4A4A-A284-5C7503C778F5}" sibTransId="{8C0CBFD0-6E0F-4F99-AD8D-86B3A2DA6416}"/>
    <dgm:cxn modelId="{FF7D1DD8-3A46-442A-AA71-BDC40439A14B}" type="presOf" srcId="{1BF7D4A4-FB3A-4AEC-B93A-EAE30B481239}" destId="{7CD8F1B5-0263-4163-8E96-DE6E37BD0168}" srcOrd="0" destOrd="1" presId="urn:microsoft.com/office/officeart/2005/8/layout/hList1"/>
    <dgm:cxn modelId="{970CD839-85D0-4F1B-8546-5BBE784B2125}" srcId="{38629E53-1E0A-43F1-B628-907D47C4CACF}" destId="{64E0B04C-1E5F-49D8-8078-CDD4AA5D693A}" srcOrd="2" destOrd="0" parTransId="{9100DD64-84C7-4372-B270-F045476E0580}" sibTransId="{98424EF4-56BC-4089-865F-6172C97BEFDF}"/>
    <dgm:cxn modelId="{25CF20D6-7D17-4D5F-9553-3946233B5C55}" type="presOf" srcId="{49A8836B-42B2-4351-B1C6-AA2986CBA8B8}" destId="{F9374431-D3FB-4659-8FD2-6B559EC29384}" srcOrd="0" destOrd="0" presId="urn:microsoft.com/office/officeart/2005/8/layout/hList1"/>
    <dgm:cxn modelId="{F6BB0E75-35D6-40AD-90F7-4E62DDC28DC1}" type="presOf" srcId="{18452594-B997-495A-ADB7-C01294DCA49F}" destId="{7CD8F1B5-0263-4163-8E96-DE6E37BD0168}" srcOrd="0" destOrd="2" presId="urn:microsoft.com/office/officeart/2005/8/layout/hList1"/>
    <dgm:cxn modelId="{3D52C088-48A9-4BF2-A382-6C08E7E215BA}" type="presOf" srcId="{CC961B36-68A6-4865-91FA-FD17FC43639D}" destId="{D021B156-B025-44C1-80B1-F9A208F3B58A}" srcOrd="0" destOrd="5" presId="urn:microsoft.com/office/officeart/2005/8/layout/hList1"/>
    <dgm:cxn modelId="{41B4FD9A-5801-424A-ADF2-8C1CE89103FF}" type="presOf" srcId="{C2E43E85-4E43-4E7E-8E4B-55A048B896F3}" destId="{5E1C5EEE-AE6C-481D-9CC3-A77311523F14}" srcOrd="0" destOrd="2" presId="urn:microsoft.com/office/officeart/2005/8/layout/hList1"/>
    <dgm:cxn modelId="{39B17A8C-1A1D-4A05-8FB4-10AB4A8C69BB}" type="presOf" srcId="{DA4B69E1-F42D-4557-81F5-E8DA9DE95251}" destId="{D021B156-B025-44C1-80B1-F9A208F3B58A}" srcOrd="0" destOrd="4" presId="urn:microsoft.com/office/officeart/2005/8/layout/hList1"/>
    <dgm:cxn modelId="{8D907F63-9BD8-4689-BFDE-AB12E21E193E}" srcId="{8A99F179-B009-455D-82DA-15A5C1518837}" destId="{2E8C2E1C-3B3C-4AE5-98BF-3E6E6A3A1C39}" srcOrd="0" destOrd="0" parTransId="{73A03CA5-10D2-4A4D-B2DE-38CDED7AA296}" sibTransId="{2B891D86-0A50-4296-99F3-2EF5641E52CB}"/>
    <dgm:cxn modelId="{F5A969D9-7A6F-4B05-ADD8-30AB54B9EB14}" type="presOf" srcId="{1DB0CD45-8511-47FB-BD41-BDA2AC89734F}" destId="{D021B156-B025-44C1-80B1-F9A208F3B58A}" srcOrd="0" destOrd="3" presId="urn:microsoft.com/office/officeart/2005/8/layout/hList1"/>
    <dgm:cxn modelId="{8E51D1CE-ED3E-4164-AAA6-AF3C2B1FD317}" srcId="{8A99F179-B009-455D-82DA-15A5C1518837}" destId="{AA8E0364-F0DF-4B38-BB8E-53B7D4EBC73C}" srcOrd="4" destOrd="0" parTransId="{79E2F96D-6426-4BF6-AD68-B91B5AEC951F}" sibTransId="{131B7C73-3B1E-44CE-9AB7-4E3D4C2091E6}"/>
    <dgm:cxn modelId="{010F98E7-08FC-44F3-8B42-8CAF74FC7272}" type="presOf" srcId="{5CA1C2AB-F07F-4143-8AF5-BAA03A2DC4C9}" destId="{D021B156-B025-44C1-80B1-F9A208F3B58A}" srcOrd="0" destOrd="1" presId="urn:microsoft.com/office/officeart/2005/8/layout/hList1"/>
    <dgm:cxn modelId="{15EEE99B-67F3-44FE-A6E2-3F9BFCA9C855}" srcId="{F9064C20-AFA4-4584-AE51-4C6A2C39868C}" destId="{1BF7D4A4-FB3A-4AEC-B93A-EAE30B481239}" srcOrd="1" destOrd="0" parTransId="{8C1E7884-E96F-4443-B1C2-5885A6A17C55}" sibTransId="{26D2D49F-459F-48D8-9F69-A31967EC745C}"/>
    <dgm:cxn modelId="{C90ED87D-1EE4-4D06-A866-71E8810934A0}" srcId="{8A99F179-B009-455D-82DA-15A5C1518837}" destId="{E954EE5B-D881-4BEA-A21F-60CA440A4C4D}" srcOrd="1" destOrd="0" parTransId="{9D0D18B7-4E54-4371-A95C-58659B763C33}" sibTransId="{E91D8C3D-01CE-4E6A-87FC-B18A4A2D878E}"/>
    <dgm:cxn modelId="{770C8F8B-8ED7-447F-AAEE-C5A0E7AC3721}" type="presOf" srcId="{F40FEA70-4931-4A64-ACA4-BD32CCD4947E}" destId="{D021B156-B025-44C1-80B1-F9A208F3B58A}" srcOrd="0" destOrd="7" presId="urn:microsoft.com/office/officeart/2005/8/layout/hList1"/>
    <dgm:cxn modelId="{B393E9E3-2B9D-4520-BF21-451934122773}" srcId="{F9064C20-AFA4-4584-AE51-4C6A2C39868C}" destId="{A7D1AD52-743F-4DB1-897A-E0AD9F317D7A}" srcOrd="0" destOrd="0" parTransId="{6E147BD8-C7BF-422E-910D-45D82D3FF5EC}" sibTransId="{97CAB167-C6AF-4CD4-B04C-5A2872138783}"/>
    <dgm:cxn modelId="{4E376CC2-AD5D-459D-B9CB-E1922E4DDB4F}" type="presOf" srcId="{1CC3F48C-8C1C-4C48-9BF4-8D588F756271}" destId="{7CD8F1B5-0263-4163-8E96-DE6E37BD0168}" srcOrd="0" destOrd="4" presId="urn:microsoft.com/office/officeart/2005/8/layout/hList1"/>
    <dgm:cxn modelId="{E070B741-19AF-447F-816A-B2F19898DCEA}" srcId="{8A99F179-B009-455D-82DA-15A5C1518837}" destId="{B0EE0ADF-2901-441C-B231-550407E150CD}" srcOrd="6" destOrd="0" parTransId="{FDF692B1-C2AD-4C59-B2F0-00F2E39C5D1E}" sibTransId="{C7A0667A-02FB-4CDA-AAA6-4AEAA8EC3FB8}"/>
    <dgm:cxn modelId="{E5EB345E-F807-4591-9621-A1B7329BAF0D}" type="presOf" srcId="{38629E53-1E0A-43F1-B628-907D47C4CACF}" destId="{FC4BB082-752E-40BA-9B68-6C77FAA76359}" srcOrd="0" destOrd="0" presId="urn:microsoft.com/office/officeart/2005/8/layout/hList1"/>
    <dgm:cxn modelId="{9F1151ED-2FAF-40BF-B3CB-A24F20B1101F}" srcId="{34AD4788-9234-4439-A7A3-BA1EECD19996}" destId="{DF174FC5-525A-4DE9-A077-C9F667C1B8B6}" srcOrd="6" destOrd="0" parTransId="{B0981F0E-9C66-43B5-9C58-AE954DD5C165}" sibTransId="{F4A72073-2254-4CDB-B4A9-6D5C444BAFBE}"/>
    <dgm:cxn modelId="{411B6AC9-33FA-4739-9D50-4AC860E9D89E}" type="presParOf" srcId="{A2A9188D-EECF-4383-AC2A-37490FE28E7D}" destId="{B93DF16C-DE64-4FFA-B151-80CC45C0256D}" srcOrd="0" destOrd="0" presId="urn:microsoft.com/office/officeart/2005/8/layout/hList1"/>
    <dgm:cxn modelId="{762329E2-B60A-4FB9-BE23-F4BF2FEA8A52}" type="presParOf" srcId="{B93DF16C-DE64-4FFA-B151-80CC45C0256D}" destId="{FC4BB082-752E-40BA-9B68-6C77FAA76359}" srcOrd="0" destOrd="0" presId="urn:microsoft.com/office/officeart/2005/8/layout/hList1"/>
    <dgm:cxn modelId="{B03E8CF6-7863-4E57-8471-1A03B5429885}" type="presParOf" srcId="{B93DF16C-DE64-4FFA-B151-80CC45C0256D}" destId="{F9374431-D3FB-4659-8FD2-6B559EC29384}" srcOrd="1" destOrd="0" presId="urn:microsoft.com/office/officeart/2005/8/layout/hList1"/>
    <dgm:cxn modelId="{605E8D0A-909F-4430-A493-F6F76C8F14A1}" type="presParOf" srcId="{A2A9188D-EECF-4383-AC2A-37490FE28E7D}" destId="{C34C7CDA-22C0-435A-9318-70355D328241}" srcOrd="1" destOrd="0" presId="urn:microsoft.com/office/officeart/2005/8/layout/hList1"/>
    <dgm:cxn modelId="{DDE8454B-5C13-48C1-BD03-43AED518727B}" type="presParOf" srcId="{A2A9188D-EECF-4383-AC2A-37490FE28E7D}" destId="{A269F190-BBA2-431F-9976-8E1DC8A23FAC}" srcOrd="2" destOrd="0" presId="urn:microsoft.com/office/officeart/2005/8/layout/hList1"/>
    <dgm:cxn modelId="{A6CAE2C5-B8BC-48DB-8287-09EFEBC26F95}" type="presParOf" srcId="{A269F190-BBA2-431F-9976-8E1DC8A23FAC}" destId="{6A838952-00E1-414D-AF52-871605A83CA0}" srcOrd="0" destOrd="0" presId="urn:microsoft.com/office/officeart/2005/8/layout/hList1"/>
    <dgm:cxn modelId="{93ECE70F-F24D-43BE-81E0-85399F33365E}" type="presParOf" srcId="{A269F190-BBA2-431F-9976-8E1DC8A23FAC}" destId="{D021B156-B025-44C1-80B1-F9A208F3B58A}" srcOrd="1" destOrd="0" presId="urn:microsoft.com/office/officeart/2005/8/layout/hList1"/>
    <dgm:cxn modelId="{A615C5E8-57B5-4CEA-9DFE-A8ED15A2A422}" type="presParOf" srcId="{A2A9188D-EECF-4383-AC2A-37490FE28E7D}" destId="{78C51F63-E518-4CD1-9EF8-083A04F6968B}" srcOrd="3" destOrd="0" presId="urn:microsoft.com/office/officeart/2005/8/layout/hList1"/>
    <dgm:cxn modelId="{8869F815-13C1-4A79-AA36-EB18E73CBCE4}" type="presParOf" srcId="{A2A9188D-EECF-4383-AC2A-37490FE28E7D}" destId="{A79ECDB1-19F3-4750-9795-691F5597D574}" srcOrd="4" destOrd="0" presId="urn:microsoft.com/office/officeart/2005/8/layout/hList1"/>
    <dgm:cxn modelId="{67B0CD09-23D6-4FAC-AF34-56D3A43F2E3F}" type="presParOf" srcId="{A79ECDB1-19F3-4750-9795-691F5597D574}" destId="{4DB5FD06-F679-4D84-BCE9-22E34A10F1DB}" srcOrd="0" destOrd="0" presId="urn:microsoft.com/office/officeart/2005/8/layout/hList1"/>
    <dgm:cxn modelId="{7E89695D-1F8D-42BC-98D5-97CAF10D5336}" type="presParOf" srcId="{A79ECDB1-19F3-4750-9795-691F5597D574}" destId="{5E1C5EEE-AE6C-481D-9CC3-A77311523F14}" srcOrd="1" destOrd="0" presId="urn:microsoft.com/office/officeart/2005/8/layout/hList1"/>
    <dgm:cxn modelId="{4719673E-3D09-4E94-A563-09E9197879C1}" type="presParOf" srcId="{A2A9188D-EECF-4383-AC2A-37490FE28E7D}" destId="{65A252FF-5264-47CE-8A01-51BCD87341FF}" srcOrd="5" destOrd="0" presId="urn:microsoft.com/office/officeart/2005/8/layout/hList1"/>
    <dgm:cxn modelId="{076E6D54-904B-4285-86D1-D5627E9690E2}" type="presParOf" srcId="{A2A9188D-EECF-4383-AC2A-37490FE28E7D}" destId="{CCAB4470-0D13-40FD-B315-F78522111420}" srcOrd="6" destOrd="0" presId="urn:microsoft.com/office/officeart/2005/8/layout/hList1"/>
    <dgm:cxn modelId="{2062E6FA-35E1-4DE4-BFB1-C4266422A13A}" type="presParOf" srcId="{CCAB4470-0D13-40FD-B315-F78522111420}" destId="{0D675B64-F2E4-4B73-9D2F-59C0132FD243}" srcOrd="0" destOrd="0" presId="urn:microsoft.com/office/officeart/2005/8/layout/hList1"/>
    <dgm:cxn modelId="{264F5895-1893-4C36-8575-443F4BCF6B52}" type="presParOf" srcId="{CCAB4470-0D13-40FD-B315-F78522111420}" destId="{7CD8F1B5-0263-4163-8E96-DE6E37BD01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3FCF5-511C-4984-9D2D-15B461C4F3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88C994-6091-4318-8126-92B704508FF0}">
      <dgm:prSet phldrT="[Testo]"/>
      <dgm:spPr/>
      <dgm:t>
        <a:bodyPr/>
        <a:lstStyle/>
        <a:p>
          <a:r>
            <a:rPr lang="it-IT" dirty="0" smtClean="0"/>
            <a:t>Abbreviazione </a:t>
          </a:r>
          <a:endParaRPr lang="it-IT" dirty="0"/>
        </a:p>
      </dgm:t>
    </dgm:pt>
    <dgm:pt modelId="{EB1CD2FB-5F22-4312-A083-47D4E233DF8A}" type="parTrans" cxnId="{CD9F3575-F165-43F4-AE2D-0F3201BE4E9B}">
      <dgm:prSet/>
      <dgm:spPr/>
      <dgm:t>
        <a:bodyPr/>
        <a:lstStyle/>
        <a:p>
          <a:endParaRPr lang="it-IT"/>
        </a:p>
      </dgm:t>
    </dgm:pt>
    <dgm:pt modelId="{65696E90-B318-44F1-938E-6F8FA707D929}" type="sibTrans" cxnId="{CD9F3575-F165-43F4-AE2D-0F3201BE4E9B}">
      <dgm:prSet/>
      <dgm:spPr/>
      <dgm:t>
        <a:bodyPr/>
        <a:lstStyle/>
        <a:p>
          <a:endParaRPr lang="it-IT"/>
        </a:p>
      </dgm:t>
    </dgm:pt>
    <dgm:pt modelId="{EAD976FF-8C9E-4DA4-9A8E-0C2B75A81428}">
      <dgm:prSet phldrT="[Testo]"/>
      <dgm:spPr/>
      <dgm:t>
        <a:bodyPr/>
        <a:lstStyle/>
        <a:p>
          <a:r>
            <a:rPr lang="it-IT" dirty="0" smtClean="0"/>
            <a:t>OMS o WHO</a:t>
          </a:r>
          <a:endParaRPr lang="it-IT" dirty="0"/>
        </a:p>
      </dgm:t>
    </dgm:pt>
    <dgm:pt modelId="{300D6046-C1CE-48EB-9DD4-566EBCB19492}" type="parTrans" cxnId="{270042F4-CF4B-4901-BF52-6E900C65C59B}">
      <dgm:prSet/>
      <dgm:spPr/>
      <dgm:t>
        <a:bodyPr/>
        <a:lstStyle/>
        <a:p>
          <a:endParaRPr lang="it-IT"/>
        </a:p>
      </dgm:t>
    </dgm:pt>
    <dgm:pt modelId="{F2EA2F62-C49C-4A5B-8D28-DEEC3DE41BB8}" type="sibTrans" cxnId="{270042F4-CF4B-4901-BF52-6E900C65C59B}">
      <dgm:prSet/>
      <dgm:spPr/>
      <dgm:t>
        <a:bodyPr/>
        <a:lstStyle/>
        <a:p>
          <a:endParaRPr lang="it-IT"/>
        </a:p>
      </dgm:t>
    </dgm:pt>
    <dgm:pt modelId="{9927ECF4-FFEE-491E-BC54-20C36916AC38}">
      <dgm:prSet phldrT="[Testo]"/>
      <dgm:spPr/>
      <dgm:t>
        <a:bodyPr/>
        <a:lstStyle/>
        <a:p>
          <a:r>
            <a:rPr lang="it-IT" dirty="0" smtClean="0"/>
            <a:t>Tipo</a:t>
          </a:r>
          <a:endParaRPr lang="it-IT" dirty="0"/>
        </a:p>
      </dgm:t>
    </dgm:pt>
    <dgm:pt modelId="{576A4A27-4FA0-4D1E-BBF9-C1E4BED91511}" type="parTrans" cxnId="{BD87B577-FE50-4FBA-A41F-84D12DE0C622}">
      <dgm:prSet/>
      <dgm:spPr/>
      <dgm:t>
        <a:bodyPr/>
        <a:lstStyle/>
        <a:p>
          <a:endParaRPr lang="it-IT"/>
        </a:p>
      </dgm:t>
    </dgm:pt>
    <dgm:pt modelId="{9B8A2A0D-4206-4614-9585-9171A3D76B0D}" type="sibTrans" cxnId="{BD87B577-FE50-4FBA-A41F-84D12DE0C622}">
      <dgm:prSet/>
      <dgm:spPr/>
      <dgm:t>
        <a:bodyPr/>
        <a:lstStyle/>
        <a:p>
          <a:endParaRPr lang="it-IT"/>
        </a:p>
      </dgm:t>
    </dgm:pt>
    <dgm:pt modelId="{9312580A-CFC9-4526-9D1F-94C56A0006C2}">
      <dgm:prSet phldrT="[Testo]"/>
      <dgm:spPr/>
      <dgm:t>
        <a:bodyPr/>
        <a:lstStyle/>
        <a:p>
          <a:r>
            <a:rPr lang="it-IT" dirty="0" smtClean="0"/>
            <a:t>Agenzia specializzata dell'Organizzazione delle Nazioni Unite</a:t>
          </a:r>
          <a:endParaRPr lang="it-IT" dirty="0"/>
        </a:p>
      </dgm:t>
    </dgm:pt>
    <dgm:pt modelId="{95AFD5BC-E3F0-4E18-8CBB-705E4DC91917}" type="parTrans" cxnId="{F41E9F8C-8AAB-43F9-94DD-7B4F0B07D6BE}">
      <dgm:prSet/>
      <dgm:spPr/>
      <dgm:t>
        <a:bodyPr/>
        <a:lstStyle/>
        <a:p>
          <a:endParaRPr lang="it-IT"/>
        </a:p>
      </dgm:t>
    </dgm:pt>
    <dgm:pt modelId="{93C86443-8979-400F-A11C-B8E0403BF350}" type="sibTrans" cxnId="{F41E9F8C-8AAB-43F9-94DD-7B4F0B07D6BE}">
      <dgm:prSet/>
      <dgm:spPr/>
      <dgm:t>
        <a:bodyPr/>
        <a:lstStyle/>
        <a:p>
          <a:endParaRPr lang="it-IT"/>
        </a:p>
      </dgm:t>
    </dgm:pt>
    <dgm:pt modelId="{D79D7F91-2D1C-4C69-A609-1C4BDE834B86}">
      <dgm:prSet/>
      <dgm:spPr/>
      <dgm:t>
        <a:bodyPr/>
        <a:lstStyle/>
        <a:p>
          <a:r>
            <a:rPr lang="it-IT" dirty="0" smtClean="0"/>
            <a:t>Fondazione</a:t>
          </a:r>
        </a:p>
      </dgm:t>
    </dgm:pt>
    <dgm:pt modelId="{6C8E7EC9-D8C3-4224-B095-77BA90BC6628}" type="parTrans" cxnId="{2D001CC6-4F86-4A41-A4DD-1457EB8BCA59}">
      <dgm:prSet/>
      <dgm:spPr/>
      <dgm:t>
        <a:bodyPr/>
        <a:lstStyle/>
        <a:p>
          <a:endParaRPr lang="it-IT"/>
        </a:p>
      </dgm:t>
    </dgm:pt>
    <dgm:pt modelId="{04EB4C9B-8B47-44BF-9276-0326202A6A63}" type="sibTrans" cxnId="{2D001CC6-4F86-4A41-A4DD-1457EB8BCA59}">
      <dgm:prSet/>
      <dgm:spPr/>
      <dgm:t>
        <a:bodyPr/>
        <a:lstStyle/>
        <a:p>
          <a:endParaRPr lang="it-IT"/>
        </a:p>
      </dgm:t>
    </dgm:pt>
    <dgm:pt modelId="{F03589A3-9BD6-468D-8BEE-A57AB6B05FD2}">
      <dgm:prSet/>
      <dgm:spPr/>
      <dgm:t>
        <a:bodyPr/>
        <a:lstStyle/>
        <a:p>
          <a:r>
            <a:rPr lang="it-IT" dirty="0" smtClean="0"/>
            <a:t>7 Aprile 1948</a:t>
          </a:r>
          <a:endParaRPr lang="it-IT" dirty="0"/>
        </a:p>
      </dgm:t>
    </dgm:pt>
    <dgm:pt modelId="{DDCFC2D6-1B99-4931-BF8D-50B541051CC5}" type="parTrans" cxnId="{119BD12A-5268-409C-9E1B-364B47F0704F}">
      <dgm:prSet/>
      <dgm:spPr/>
      <dgm:t>
        <a:bodyPr/>
        <a:lstStyle/>
        <a:p>
          <a:endParaRPr lang="it-IT"/>
        </a:p>
      </dgm:t>
    </dgm:pt>
    <dgm:pt modelId="{D845EDF8-D6A1-4DFC-9BC0-21D7D86270A0}" type="sibTrans" cxnId="{119BD12A-5268-409C-9E1B-364B47F0704F}">
      <dgm:prSet/>
      <dgm:spPr/>
      <dgm:t>
        <a:bodyPr/>
        <a:lstStyle/>
        <a:p>
          <a:endParaRPr lang="it-IT"/>
        </a:p>
      </dgm:t>
    </dgm:pt>
    <dgm:pt modelId="{8E80A7A6-DF5C-4CD5-A0AA-0CF84E64FCBB}">
      <dgm:prSet/>
      <dgm:spPr/>
      <dgm:t>
        <a:bodyPr/>
        <a:lstStyle/>
        <a:p>
          <a:r>
            <a:rPr lang="it-IT" dirty="0" smtClean="0"/>
            <a:t>Sede centrale</a:t>
          </a:r>
        </a:p>
      </dgm:t>
    </dgm:pt>
    <dgm:pt modelId="{919C6A9D-CF9D-41E5-9D0E-F2D520C8A373}" type="parTrans" cxnId="{8147D978-3B99-44A8-9DEE-06F93270E2A0}">
      <dgm:prSet/>
      <dgm:spPr/>
      <dgm:t>
        <a:bodyPr/>
        <a:lstStyle/>
        <a:p>
          <a:endParaRPr lang="it-IT"/>
        </a:p>
      </dgm:t>
    </dgm:pt>
    <dgm:pt modelId="{3479571A-C81B-4F28-9EFC-099082844201}" type="sibTrans" cxnId="{8147D978-3B99-44A8-9DEE-06F93270E2A0}">
      <dgm:prSet/>
      <dgm:spPr/>
      <dgm:t>
        <a:bodyPr/>
        <a:lstStyle/>
        <a:p>
          <a:endParaRPr lang="it-IT"/>
        </a:p>
      </dgm:t>
    </dgm:pt>
    <dgm:pt modelId="{BAA23A8B-B507-4C0A-8432-06B4F9B8F8AE}">
      <dgm:prSet/>
      <dgm:spPr/>
      <dgm:t>
        <a:bodyPr/>
        <a:lstStyle/>
        <a:p>
          <a:r>
            <a:rPr lang="it-IT" dirty="0" smtClean="0"/>
            <a:t>Ginevra</a:t>
          </a:r>
          <a:endParaRPr lang="it-IT" dirty="0"/>
        </a:p>
      </dgm:t>
    </dgm:pt>
    <dgm:pt modelId="{42DD108A-22BA-40E5-9514-53561F6C3AD3}" type="parTrans" cxnId="{D84C32A6-E320-476C-B5F0-A8B6526071D4}">
      <dgm:prSet/>
      <dgm:spPr/>
      <dgm:t>
        <a:bodyPr/>
        <a:lstStyle/>
        <a:p>
          <a:endParaRPr lang="it-IT"/>
        </a:p>
      </dgm:t>
    </dgm:pt>
    <dgm:pt modelId="{2B133F45-EB05-4731-975C-8B6573CEB2A4}" type="sibTrans" cxnId="{D84C32A6-E320-476C-B5F0-A8B6526071D4}">
      <dgm:prSet/>
      <dgm:spPr/>
      <dgm:t>
        <a:bodyPr/>
        <a:lstStyle/>
        <a:p>
          <a:endParaRPr lang="it-IT"/>
        </a:p>
      </dgm:t>
    </dgm:pt>
    <dgm:pt modelId="{9DAFF2A3-5DEC-4F1D-9734-CD2203028A81}">
      <dgm:prSet/>
      <dgm:spPr/>
      <dgm:t>
        <a:bodyPr/>
        <a:lstStyle/>
        <a:p>
          <a:r>
            <a:rPr lang="it-IT" dirty="0" smtClean="0"/>
            <a:t>Area di azione</a:t>
          </a:r>
          <a:endParaRPr lang="it-IT" dirty="0"/>
        </a:p>
      </dgm:t>
    </dgm:pt>
    <dgm:pt modelId="{3E74E6DE-D83F-4C16-9502-994C74E66734}" type="parTrans" cxnId="{340B7CB1-3117-403B-8B75-315D87A4BDC6}">
      <dgm:prSet/>
      <dgm:spPr/>
      <dgm:t>
        <a:bodyPr/>
        <a:lstStyle/>
        <a:p>
          <a:endParaRPr lang="it-IT"/>
        </a:p>
      </dgm:t>
    </dgm:pt>
    <dgm:pt modelId="{E406DA11-03BE-43F9-8F0D-9816EA2498B8}" type="sibTrans" cxnId="{340B7CB1-3117-403B-8B75-315D87A4BDC6}">
      <dgm:prSet/>
      <dgm:spPr/>
      <dgm:t>
        <a:bodyPr/>
        <a:lstStyle/>
        <a:p>
          <a:endParaRPr lang="it-IT"/>
        </a:p>
      </dgm:t>
    </dgm:pt>
    <dgm:pt modelId="{C338234F-3735-4EF4-9778-AC9C38A8AFF9}">
      <dgm:prSet/>
      <dgm:spPr/>
      <dgm:t>
        <a:bodyPr/>
        <a:lstStyle/>
        <a:p>
          <a:r>
            <a:rPr lang="it-IT" dirty="0" smtClean="0"/>
            <a:t>Direttore generale</a:t>
          </a:r>
          <a:endParaRPr lang="it-IT" dirty="0"/>
        </a:p>
      </dgm:t>
    </dgm:pt>
    <dgm:pt modelId="{78BD01B7-5844-4237-A8C1-70FCE8232A26}" type="parTrans" cxnId="{362F8DD1-8A49-4621-8F15-E1FC127082B1}">
      <dgm:prSet/>
      <dgm:spPr/>
      <dgm:t>
        <a:bodyPr/>
        <a:lstStyle/>
        <a:p>
          <a:endParaRPr lang="it-IT"/>
        </a:p>
      </dgm:t>
    </dgm:pt>
    <dgm:pt modelId="{C2E0F9E6-6948-40F2-A49A-92743B25DAEA}" type="sibTrans" cxnId="{362F8DD1-8A49-4621-8F15-E1FC127082B1}">
      <dgm:prSet/>
      <dgm:spPr/>
      <dgm:t>
        <a:bodyPr/>
        <a:lstStyle/>
        <a:p>
          <a:endParaRPr lang="it-IT"/>
        </a:p>
      </dgm:t>
    </dgm:pt>
    <dgm:pt modelId="{7D658A0C-089C-49E1-9BEC-ED4C78D6EF87}">
      <dgm:prSet/>
      <dgm:spPr/>
      <dgm:t>
        <a:bodyPr/>
        <a:lstStyle/>
        <a:p>
          <a:r>
            <a:rPr lang="it-IT" dirty="0" smtClean="0"/>
            <a:t>193 Stati aderenti</a:t>
          </a:r>
          <a:endParaRPr lang="it-IT" dirty="0"/>
        </a:p>
      </dgm:t>
    </dgm:pt>
    <dgm:pt modelId="{FD2C3DC5-4015-4E3E-A8E1-B72E7C38108F}" type="parTrans" cxnId="{30C5A68F-9DFE-4E4A-AFA5-CC51C111A6F5}">
      <dgm:prSet/>
      <dgm:spPr/>
      <dgm:t>
        <a:bodyPr/>
        <a:lstStyle/>
        <a:p>
          <a:endParaRPr lang="it-IT"/>
        </a:p>
      </dgm:t>
    </dgm:pt>
    <dgm:pt modelId="{45EC504C-D1CA-432A-A879-5A89FA8D87A4}" type="sibTrans" cxnId="{30C5A68F-9DFE-4E4A-AFA5-CC51C111A6F5}">
      <dgm:prSet/>
      <dgm:spPr/>
      <dgm:t>
        <a:bodyPr/>
        <a:lstStyle/>
        <a:p>
          <a:endParaRPr lang="it-IT"/>
        </a:p>
      </dgm:t>
    </dgm:pt>
    <dgm:pt modelId="{6B5E036F-9F17-4795-97CE-985FEADA7778}">
      <dgm:prSet/>
      <dgm:spPr/>
      <dgm:t>
        <a:bodyPr/>
        <a:lstStyle/>
        <a:p>
          <a:r>
            <a:rPr lang="it-IT" dirty="0" err="1" smtClean="0"/>
            <a:t>Tedros</a:t>
          </a:r>
          <a:r>
            <a:rPr lang="it-IT" dirty="0" smtClean="0"/>
            <a:t> </a:t>
          </a:r>
          <a:r>
            <a:rPr lang="it-IT" dirty="0" err="1" smtClean="0"/>
            <a:t>Adhanom</a:t>
          </a:r>
          <a:r>
            <a:rPr lang="it-IT" dirty="0" smtClean="0"/>
            <a:t> </a:t>
          </a:r>
          <a:r>
            <a:rPr lang="it-IT" dirty="0" err="1" smtClean="0"/>
            <a:t>Ghebreyesus</a:t>
          </a:r>
          <a:endParaRPr lang="it-IT" dirty="0"/>
        </a:p>
      </dgm:t>
    </dgm:pt>
    <dgm:pt modelId="{CB260F5F-C20A-49B1-A66F-1CD043A2F45C}" type="parTrans" cxnId="{60949858-501B-49A2-BB42-FD1B3FBA9DA7}">
      <dgm:prSet/>
      <dgm:spPr/>
      <dgm:t>
        <a:bodyPr/>
        <a:lstStyle/>
        <a:p>
          <a:endParaRPr lang="it-IT"/>
        </a:p>
      </dgm:t>
    </dgm:pt>
    <dgm:pt modelId="{2529DDBE-63A7-4CDF-B27A-1FE9A297229F}" type="sibTrans" cxnId="{60949858-501B-49A2-BB42-FD1B3FBA9DA7}">
      <dgm:prSet/>
      <dgm:spPr/>
      <dgm:t>
        <a:bodyPr/>
        <a:lstStyle/>
        <a:p>
          <a:endParaRPr lang="it-IT"/>
        </a:p>
      </dgm:t>
    </dgm:pt>
    <dgm:pt modelId="{5EA7A41E-E34B-49A0-B814-94EC750A579B}" type="pres">
      <dgm:prSet presAssocID="{8633FCF5-511C-4984-9D2D-15B461C4F3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CD46429-84C9-4C4A-8640-27FD93B2FE4A}" type="pres">
      <dgm:prSet presAssocID="{6588C994-6091-4318-8126-92B704508FF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890AA1-2A89-441C-83A2-7313540BBCC1}" type="pres">
      <dgm:prSet presAssocID="{6588C994-6091-4318-8126-92B704508FF0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E23461-A390-40AF-BE3B-64B47BF4B1F6}" type="pres">
      <dgm:prSet presAssocID="{9927ECF4-FFEE-491E-BC54-20C36916AC3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8C2946-5154-49FC-A367-F0FC4967BCC6}" type="pres">
      <dgm:prSet presAssocID="{9927ECF4-FFEE-491E-BC54-20C36916AC38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604CE-4C0E-4A34-92AC-BFC8AECF9C8F}" type="pres">
      <dgm:prSet presAssocID="{D79D7F91-2D1C-4C69-A609-1C4BDE834B8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F7083B-F3BF-482A-9674-30C0B4A15FA2}" type="pres">
      <dgm:prSet presAssocID="{D79D7F91-2D1C-4C69-A609-1C4BDE834B86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80E342-55F0-4BD2-8F34-070154B777E6}" type="pres">
      <dgm:prSet presAssocID="{8E80A7A6-DF5C-4CD5-A0AA-0CF84E64FC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9A639D-59D7-402B-AE69-E3AC9409D689}" type="pres">
      <dgm:prSet presAssocID="{8E80A7A6-DF5C-4CD5-A0AA-0CF84E64FCBB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2CFAE9-9EAF-4F80-825C-1D68B198F3E0}" type="pres">
      <dgm:prSet presAssocID="{9DAFF2A3-5DEC-4F1D-9734-CD2203028A8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E85E55-CF52-4AA5-B616-35BAA8307103}" type="pres">
      <dgm:prSet presAssocID="{9DAFF2A3-5DEC-4F1D-9734-CD2203028A81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565922-2EE3-4378-A8CB-8204D2A0EF22}" type="pres">
      <dgm:prSet presAssocID="{C338234F-3735-4EF4-9778-AC9C38A8AFF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F2A09A-C849-40B5-8423-3926F9E10C48}" type="pres">
      <dgm:prSet presAssocID="{C338234F-3735-4EF4-9778-AC9C38A8AFF9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5534D0-E765-4DB9-AF74-646CD145C003}" type="presOf" srcId="{9312580A-CFC9-4526-9D1F-94C56A0006C2}" destId="{E38C2946-5154-49FC-A367-F0FC4967BCC6}" srcOrd="0" destOrd="0" presId="urn:microsoft.com/office/officeart/2005/8/layout/vList2"/>
    <dgm:cxn modelId="{F5D7C953-81A3-4EA9-9650-C819238E13BE}" type="presOf" srcId="{6588C994-6091-4318-8126-92B704508FF0}" destId="{3CD46429-84C9-4C4A-8640-27FD93B2FE4A}" srcOrd="0" destOrd="0" presId="urn:microsoft.com/office/officeart/2005/8/layout/vList2"/>
    <dgm:cxn modelId="{4A7EB9C2-5382-420B-B407-637893D41B7F}" type="presOf" srcId="{9DAFF2A3-5DEC-4F1D-9734-CD2203028A81}" destId="{3E2CFAE9-9EAF-4F80-825C-1D68B198F3E0}" srcOrd="0" destOrd="0" presId="urn:microsoft.com/office/officeart/2005/8/layout/vList2"/>
    <dgm:cxn modelId="{BD87B577-FE50-4FBA-A41F-84D12DE0C622}" srcId="{8633FCF5-511C-4984-9D2D-15B461C4F34B}" destId="{9927ECF4-FFEE-491E-BC54-20C36916AC38}" srcOrd="1" destOrd="0" parTransId="{576A4A27-4FA0-4D1E-BBF9-C1E4BED91511}" sibTransId="{9B8A2A0D-4206-4614-9585-9171A3D76B0D}"/>
    <dgm:cxn modelId="{199C7C44-A81D-441B-A235-FAFB52A978FF}" type="presOf" srcId="{6B5E036F-9F17-4795-97CE-985FEADA7778}" destId="{9AF2A09A-C849-40B5-8423-3926F9E10C48}" srcOrd="0" destOrd="0" presId="urn:microsoft.com/office/officeart/2005/8/layout/vList2"/>
    <dgm:cxn modelId="{362F8DD1-8A49-4621-8F15-E1FC127082B1}" srcId="{8633FCF5-511C-4984-9D2D-15B461C4F34B}" destId="{C338234F-3735-4EF4-9778-AC9C38A8AFF9}" srcOrd="5" destOrd="0" parTransId="{78BD01B7-5844-4237-A8C1-70FCE8232A26}" sibTransId="{C2E0F9E6-6948-40F2-A49A-92743B25DAEA}"/>
    <dgm:cxn modelId="{30C5A68F-9DFE-4E4A-AFA5-CC51C111A6F5}" srcId="{9DAFF2A3-5DEC-4F1D-9734-CD2203028A81}" destId="{7D658A0C-089C-49E1-9BEC-ED4C78D6EF87}" srcOrd="0" destOrd="0" parTransId="{FD2C3DC5-4015-4E3E-A8E1-B72E7C38108F}" sibTransId="{45EC504C-D1CA-432A-A879-5A89FA8D87A4}"/>
    <dgm:cxn modelId="{2D001CC6-4F86-4A41-A4DD-1457EB8BCA59}" srcId="{8633FCF5-511C-4984-9D2D-15B461C4F34B}" destId="{D79D7F91-2D1C-4C69-A609-1C4BDE834B86}" srcOrd="2" destOrd="0" parTransId="{6C8E7EC9-D8C3-4224-B095-77BA90BC6628}" sibTransId="{04EB4C9B-8B47-44BF-9276-0326202A6A63}"/>
    <dgm:cxn modelId="{72457E70-B108-4195-8C7F-F9439A9AE622}" type="presOf" srcId="{7D658A0C-089C-49E1-9BEC-ED4C78D6EF87}" destId="{52E85E55-CF52-4AA5-B616-35BAA8307103}" srcOrd="0" destOrd="0" presId="urn:microsoft.com/office/officeart/2005/8/layout/vList2"/>
    <dgm:cxn modelId="{270042F4-CF4B-4901-BF52-6E900C65C59B}" srcId="{6588C994-6091-4318-8126-92B704508FF0}" destId="{EAD976FF-8C9E-4DA4-9A8E-0C2B75A81428}" srcOrd="0" destOrd="0" parTransId="{300D6046-C1CE-48EB-9DD4-566EBCB19492}" sibTransId="{F2EA2F62-C49C-4A5B-8D28-DEEC3DE41BB8}"/>
    <dgm:cxn modelId="{8147D978-3B99-44A8-9DEE-06F93270E2A0}" srcId="{8633FCF5-511C-4984-9D2D-15B461C4F34B}" destId="{8E80A7A6-DF5C-4CD5-A0AA-0CF84E64FCBB}" srcOrd="3" destOrd="0" parTransId="{919C6A9D-CF9D-41E5-9D0E-F2D520C8A373}" sibTransId="{3479571A-C81B-4F28-9EFC-099082844201}"/>
    <dgm:cxn modelId="{30FE75BF-6945-475E-8899-9D7D4CF50C15}" type="presOf" srcId="{C338234F-3735-4EF4-9778-AC9C38A8AFF9}" destId="{1F565922-2EE3-4378-A8CB-8204D2A0EF22}" srcOrd="0" destOrd="0" presId="urn:microsoft.com/office/officeart/2005/8/layout/vList2"/>
    <dgm:cxn modelId="{5935237B-BC4D-49A2-8583-0E39599D56CC}" type="presOf" srcId="{8E80A7A6-DF5C-4CD5-A0AA-0CF84E64FCBB}" destId="{7080E342-55F0-4BD2-8F34-070154B777E6}" srcOrd="0" destOrd="0" presId="urn:microsoft.com/office/officeart/2005/8/layout/vList2"/>
    <dgm:cxn modelId="{EF27F258-3C90-441D-A37A-0F90942BEDFD}" type="presOf" srcId="{8633FCF5-511C-4984-9D2D-15B461C4F34B}" destId="{5EA7A41E-E34B-49A0-B814-94EC750A579B}" srcOrd="0" destOrd="0" presId="urn:microsoft.com/office/officeart/2005/8/layout/vList2"/>
    <dgm:cxn modelId="{F41E9F8C-8AAB-43F9-94DD-7B4F0B07D6BE}" srcId="{9927ECF4-FFEE-491E-BC54-20C36916AC38}" destId="{9312580A-CFC9-4526-9D1F-94C56A0006C2}" srcOrd="0" destOrd="0" parTransId="{95AFD5BC-E3F0-4E18-8CBB-705E4DC91917}" sibTransId="{93C86443-8979-400F-A11C-B8E0403BF350}"/>
    <dgm:cxn modelId="{CD9F3575-F165-43F4-AE2D-0F3201BE4E9B}" srcId="{8633FCF5-511C-4984-9D2D-15B461C4F34B}" destId="{6588C994-6091-4318-8126-92B704508FF0}" srcOrd="0" destOrd="0" parTransId="{EB1CD2FB-5F22-4312-A083-47D4E233DF8A}" sibTransId="{65696E90-B318-44F1-938E-6F8FA707D929}"/>
    <dgm:cxn modelId="{60949858-501B-49A2-BB42-FD1B3FBA9DA7}" srcId="{C338234F-3735-4EF4-9778-AC9C38A8AFF9}" destId="{6B5E036F-9F17-4795-97CE-985FEADA7778}" srcOrd="0" destOrd="0" parTransId="{CB260F5F-C20A-49B1-A66F-1CD043A2F45C}" sibTransId="{2529DDBE-63A7-4CDF-B27A-1FE9A297229F}"/>
    <dgm:cxn modelId="{340B7CB1-3117-403B-8B75-315D87A4BDC6}" srcId="{8633FCF5-511C-4984-9D2D-15B461C4F34B}" destId="{9DAFF2A3-5DEC-4F1D-9734-CD2203028A81}" srcOrd="4" destOrd="0" parTransId="{3E74E6DE-D83F-4C16-9502-994C74E66734}" sibTransId="{E406DA11-03BE-43F9-8F0D-9816EA2498B8}"/>
    <dgm:cxn modelId="{119BD12A-5268-409C-9E1B-364B47F0704F}" srcId="{D79D7F91-2D1C-4C69-A609-1C4BDE834B86}" destId="{F03589A3-9BD6-468D-8BEE-A57AB6B05FD2}" srcOrd="0" destOrd="0" parTransId="{DDCFC2D6-1B99-4931-BF8D-50B541051CC5}" sibTransId="{D845EDF8-D6A1-4DFC-9BC0-21D7D86270A0}"/>
    <dgm:cxn modelId="{6EE54162-FFE8-40E1-9DB4-DE42C532070A}" type="presOf" srcId="{D79D7F91-2D1C-4C69-A609-1C4BDE834B86}" destId="{9FC604CE-4C0E-4A34-92AC-BFC8AECF9C8F}" srcOrd="0" destOrd="0" presId="urn:microsoft.com/office/officeart/2005/8/layout/vList2"/>
    <dgm:cxn modelId="{1E3DB2C6-7C28-4F41-9DED-22B44E4ABCEC}" type="presOf" srcId="{BAA23A8B-B507-4C0A-8432-06B4F9B8F8AE}" destId="{2E9A639D-59D7-402B-AE69-E3AC9409D689}" srcOrd="0" destOrd="0" presId="urn:microsoft.com/office/officeart/2005/8/layout/vList2"/>
    <dgm:cxn modelId="{18B826DC-0E3E-4A9C-BB47-188FB7169652}" type="presOf" srcId="{F03589A3-9BD6-468D-8BEE-A57AB6B05FD2}" destId="{67F7083B-F3BF-482A-9674-30C0B4A15FA2}" srcOrd="0" destOrd="0" presId="urn:microsoft.com/office/officeart/2005/8/layout/vList2"/>
    <dgm:cxn modelId="{6CC806B4-4771-42B2-94D4-4ECE19D8F199}" type="presOf" srcId="{9927ECF4-FFEE-491E-BC54-20C36916AC38}" destId="{BAE23461-A390-40AF-BE3B-64B47BF4B1F6}" srcOrd="0" destOrd="0" presId="urn:microsoft.com/office/officeart/2005/8/layout/vList2"/>
    <dgm:cxn modelId="{D84C32A6-E320-476C-B5F0-A8B6526071D4}" srcId="{8E80A7A6-DF5C-4CD5-A0AA-0CF84E64FCBB}" destId="{BAA23A8B-B507-4C0A-8432-06B4F9B8F8AE}" srcOrd="0" destOrd="0" parTransId="{42DD108A-22BA-40E5-9514-53561F6C3AD3}" sibTransId="{2B133F45-EB05-4731-975C-8B6573CEB2A4}"/>
    <dgm:cxn modelId="{AD5C292B-3B52-41C8-A637-AD91CD3DD901}" type="presOf" srcId="{EAD976FF-8C9E-4DA4-9A8E-0C2B75A81428}" destId="{9C890AA1-2A89-441C-83A2-7313540BBCC1}" srcOrd="0" destOrd="0" presId="urn:microsoft.com/office/officeart/2005/8/layout/vList2"/>
    <dgm:cxn modelId="{C00EE0CC-8B64-4CE1-BD38-223994A68D26}" type="presParOf" srcId="{5EA7A41E-E34B-49A0-B814-94EC750A579B}" destId="{3CD46429-84C9-4C4A-8640-27FD93B2FE4A}" srcOrd="0" destOrd="0" presId="urn:microsoft.com/office/officeart/2005/8/layout/vList2"/>
    <dgm:cxn modelId="{4538E3C4-E9E9-4773-AEB3-5E0D3E5CEF80}" type="presParOf" srcId="{5EA7A41E-E34B-49A0-B814-94EC750A579B}" destId="{9C890AA1-2A89-441C-83A2-7313540BBCC1}" srcOrd="1" destOrd="0" presId="urn:microsoft.com/office/officeart/2005/8/layout/vList2"/>
    <dgm:cxn modelId="{EC1AD77D-57A5-45F3-A936-A532BB7DA8B9}" type="presParOf" srcId="{5EA7A41E-E34B-49A0-B814-94EC750A579B}" destId="{BAE23461-A390-40AF-BE3B-64B47BF4B1F6}" srcOrd="2" destOrd="0" presId="urn:microsoft.com/office/officeart/2005/8/layout/vList2"/>
    <dgm:cxn modelId="{B182ED50-72A4-43B5-BEAD-F27FDC8B889C}" type="presParOf" srcId="{5EA7A41E-E34B-49A0-B814-94EC750A579B}" destId="{E38C2946-5154-49FC-A367-F0FC4967BCC6}" srcOrd="3" destOrd="0" presId="urn:microsoft.com/office/officeart/2005/8/layout/vList2"/>
    <dgm:cxn modelId="{3FF48D0C-BD77-4866-8CB3-86F9ABDCBD2E}" type="presParOf" srcId="{5EA7A41E-E34B-49A0-B814-94EC750A579B}" destId="{9FC604CE-4C0E-4A34-92AC-BFC8AECF9C8F}" srcOrd="4" destOrd="0" presId="urn:microsoft.com/office/officeart/2005/8/layout/vList2"/>
    <dgm:cxn modelId="{316DB4F0-9BAB-4410-916B-7CA71F95D0B7}" type="presParOf" srcId="{5EA7A41E-E34B-49A0-B814-94EC750A579B}" destId="{67F7083B-F3BF-482A-9674-30C0B4A15FA2}" srcOrd="5" destOrd="0" presId="urn:microsoft.com/office/officeart/2005/8/layout/vList2"/>
    <dgm:cxn modelId="{E2A47761-78F7-4B34-A16A-3F51F18B9BD3}" type="presParOf" srcId="{5EA7A41E-E34B-49A0-B814-94EC750A579B}" destId="{7080E342-55F0-4BD2-8F34-070154B777E6}" srcOrd="6" destOrd="0" presId="urn:microsoft.com/office/officeart/2005/8/layout/vList2"/>
    <dgm:cxn modelId="{F7187083-890C-4420-B0DD-3B08004144EB}" type="presParOf" srcId="{5EA7A41E-E34B-49A0-B814-94EC750A579B}" destId="{2E9A639D-59D7-402B-AE69-E3AC9409D689}" srcOrd="7" destOrd="0" presId="urn:microsoft.com/office/officeart/2005/8/layout/vList2"/>
    <dgm:cxn modelId="{1071E4B3-4586-4822-A5D7-EFD8CF90EB30}" type="presParOf" srcId="{5EA7A41E-E34B-49A0-B814-94EC750A579B}" destId="{3E2CFAE9-9EAF-4F80-825C-1D68B198F3E0}" srcOrd="8" destOrd="0" presId="urn:microsoft.com/office/officeart/2005/8/layout/vList2"/>
    <dgm:cxn modelId="{76C12DB1-D13E-4E9F-AF1E-00C6C0CC5678}" type="presParOf" srcId="{5EA7A41E-E34B-49A0-B814-94EC750A579B}" destId="{52E85E55-CF52-4AA5-B616-35BAA8307103}" srcOrd="9" destOrd="0" presId="urn:microsoft.com/office/officeart/2005/8/layout/vList2"/>
    <dgm:cxn modelId="{C62D739D-207D-4F18-8261-56E5937A0227}" type="presParOf" srcId="{5EA7A41E-E34B-49A0-B814-94EC750A579B}" destId="{1F565922-2EE3-4378-A8CB-8204D2A0EF22}" srcOrd="10" destOrd="0" presId="urn:microsoft.com/office/officeart/2005/8/layout/vList2"/>
    <dgm:cxn modelId="{34B4D938-8BAC-4609-B3B7-D5A420312816}" type="presParOf" srcId="{5EA7A41E-E34B-49A0-B814-94EC750A579B}" destId="{9AF2A09A-C849-40B5-8423-3926F9E10C48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4BB082-752E-40BA-9B68-6C77FAA76359}">
      <dsp:nvSpPr>
        <dsp:cNvPr id="0" name=""/>
        <dsp:cNvSpPr/>
      </dsp:nvSpPr>
      <dsp:spPr>
        <a:xfrm>
          <a:off x="4227" y="63139"/>
          <a:ext cx="2541810" cy="73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 Narrow" panose="020B0606020202030204" pitchFamily="34" charset="0"/>
            </a:rPr>
            <a:t>ORGANIZZAZIONI UNIVERSALISTICHE</a:t>
          </a:r>
          <a:endParaRPr lang="it-IT" sz="2100" kern="1200" dirty="0">
            <a:latin typeface="Arial Narrow" panose="020B0606020202030204" pitchFamily="34" charset="0"/>
          </a:endParaRPr>
        </a:p>
      </dsp:txBody>
      <dsp:txXfrm>
        <a:off x="4227" y="63139"/>
        <a:ext cx="2541810" cy="733526"/>
      </dsp:txXfrm>
    </dsp:sp>
    <dsp:sp modelId="{F9374431-D3FB-4659-8FD2-6B559EC29384}">
      <dsp:nvSpPr>
        <dsp:cNvPr id="0" name=""/>
        <dsp:cNvSpPr/>
      </dsp:nvSpPr>
      <dsp:spPr>
        <a:xfrm>
          <a:off x="4227" y="796665"/>
          <a:ext cx="2541810" cy="3132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hanno come fine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la cooperazione tra gli stati e la promozione della pace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</dsp:txBody>
      <dsp:txXfrm>
        <a:off x="4227" y="796665"/>
        <a:ext cx="2541810" cy="3132645"/>
      </dsp:txXfrm>
    </dsp:sp>
    <dsp:sp modelId="{6A838952-00E1-414D-AF52-871605A83CA0}">
      <dsp:nvSpPr>
        <dsp:cNvPr id="0" name=""/>
        <dsp:cNvSpPr/>
      </dsp:nvSpPr>
      <dsp:spPr>
        <a:xfrm>
          <a:off x="2901891" y="63139"/>
          <a:ext cx="2541810" cy="73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 Narrow" panose="020B0606020202030204" pitchFamily="34" charset="0"/>
            </a:rPr>
            <a:t>ORGANIZZAZIONI SPECIALISTICHE</a:t>
          </a:r>
          <a:endParaRPr lang="it-IT" sz="2100" kern="1200" dirty="0">
            <a:latin typeface="Arial Narrow" panose="020B0606020202030204" pitchFamily="34" charset="0"/>
          </a:endParaRPr>
        </a:p>
      </dsp:txBody>
      <dsp:txXfrm>
        <a:off x="2901891" y="63139"/>
        <a:ext cx="2541810" cy="733526"/>
      </dsp:txXfrm>
    </dsp:sp>
    <dsp:sp modelId="{D021B156-B025-44C1-80B1-F9A208F3B58A}">
      <dsp:nvSpPr>
        <dsp:cNvPr id="0" name=""/>
        <dsp:cNvSpPr/>
      </dsp:nvSpPr>
      <dsp:spPr>
        <a:xfrm>
          <a:off x="2901891" y="796665"/>
          <a:ext cx="2541810" cy="3132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hanno come fine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una tematica in particolare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</dsp:txBody>
      <dsp:txXfrm>
        <a:off x="2901891" y="796665"/>
        <a:ext cx="2541810" cy="3132645"/>
      </dsp:txXfrm>
    </dsp:sp>
    <dsp:sp modelId="{4DB5FD06-F679-4D84-BCE9-22E34A10F1DB}">
      <dsp:nvSpPr>
        <dsp:cNvPr id="0" name=""/>
        <dsp:cNvSpPr/>
      </dsp:nvSpPr>
      <dsp:spPr>
        <a:xfrm>
          <a:off x="5799555" y="63139"/>
          <a:ext cx="2541810" cy="73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 Narrow" panose="020B0606020202030204" pitchFamily="34" charset="0"/>
            </a:rPr>
            <a:t>ORGANIZZAZIONI ECONOMICHE</a:t>
          </a:r>
          <a:endParaRPr lang="it-IT" sz="2100" kern="1200" dirty="0">
            <a:latin typeface="Arial Narrow" panose="020B0606020202030204" pitchFamily="34" charset="0"/>
          </a:endParaRPr>
        </a:p>
      </dsp:txBody>
      <dsp:txXfrm>
        <a:off x="5799555" y="63139"/>
        <a:ext cx="2541810" cy="733526"/>
      </dsp:txXfrm>
    </dsp:sp>
    <dsp:sp modelId="{5E1C5EEE-AE6C-481D-9CC3-A77311523F14}">
      <dsp:nvSpPr>
        <dsp:cNvPr id="0" name=""/>
        <dsp:cNvSpPr/>
      </dsp:nvSpPr>
      <dsp:spPr>
        <a:xfrm>
          <a:off x="5799555" y="796665"/>
          <a:ext cx="2541810" cy="3132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hanno come fine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la cooperazione sanitaria tra gli stati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</dsp:txBody>
      <dsp:txXfrm>
        <a:off x="5799555" y="796665"/>
        <a:ext cx="2541810" cy="3132645"/>
      </dsp:txXfrm>
    </dsp:sp>
    <dsp:sp modelId="{0D675B64-F2E4-4B73-9D2F-59C0132FD243}">
      <dsp:nvSpPr>
        <dsp:cNvPr id="0" name=""/>
        <dsp:cNvSpPr/>
      </dsp:nvSpPr>
      <dsp:spPr>
        <a:xfrm>
          <a:off x="8697219" y="63139"/>
          <a:ext cx="2541810" cy="73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 Narrow" panose="020B0606020202030204" pitchFamily="34" charset="0"/>
            </a:rPr>
            <a:t>ORGANIZZAZIONI INTERNAZIONALI</a:t>
          </a:r>
          <a:endParaRPr lang="it-IT" sz="2100" kern="1200" dirty="0">
            <a:latin typeface="Arial Narrow" panose="020B0606020202030204" pitchFamily="34" charset="0"/>
          </a:endParaRPr>
        </a:p>
      </dsp:txBody>
      <dsp:txXfrm>
        <a:off x="8697219" y="63139"/>
        <a:ext cx="2541810" cy="733526"/>
      </dsp:txXfrm>
    </dsp:sp>
    <dsp:sp modelId="{7CD8F1B5-0263-4163-8E96-DE6E37BD0168}">
      <dsp:nvSpPr>
        <dsp:cNvPr id="0" name=""/>
        <dsp:cNvSpPr/>
      </dsp:nvSpPr>
      <dsp:spPr>
        <a:xfrm>
          <a:off x="8697219" y="796665"/>
          <a:ext cx="2541810" cy="3132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hanno come fine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>
              <a:latin typeface="Arial Narrow" panose="020B0606020202030204" pitchFamily="34" charset="0"/>
            </a:rPr>
            <a:t>il progressivo abbattimento dei confini tra gli stati e hanno funzione militare e difensiva</a:t>
          </a:r>
          <a:endParaRPr lang="it-IT" sz="2100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 dirty="0">
            <a:latin typeface="Agency FB" panose="020B0503020202020204" pitchFamily="34" charset="0"/>
          </a:endParaRPr>
        </a:p>
      </dsp:txBody>
      <dsp:txXfrm>
        <a:off x="8697219" y="796665"/>
        <a:ext cx="2541810" cy="31326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D46429-84C9-4C4A-8640-27FD93B2FE4A}">
      <dsp:nvSpPr>
        <dsp:cNvPr id="0" name=""/>
        <dsp:cNvSpPr/>
      </dsp:nvSpPr>
      <dsp:spPr>
        <a:xfrm>
          <a:off x="0" y="2270"/>
          <a:ext cx="614608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Abbreviazione </a:t>
          </a:r>
          <a:endParaRPr lang="it-IT" sz="2400" kern="1200" dirty="0"/>
        </a:p>
      </dsp:txBody>
      <dsp:txXfrm>
        <a:off x="0" y="2270"/>
        <a:ext cx="6146084" cy="575639"/>
      </dsp:txXfrm>
    </dsp:sp>
    <dsp:sp modelId="{9C890AA1-2A89-441C-83A2-7313540BBCC1}">
      <dsp:nvSpPr>
        <dsp:cNvPr id="0" name=""/>
        <dsp:cNvSpPr/>
      </dsp:nvSpPr>
      <dsp:spPr>
        <a:xfrm>
          <a:off x="0" y="577910"/>
          <a:ext cx="614608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dirty="0" smtClean="0"/>
            <a:t>OMS o WHO</a:t>
          </a:r>
          <a:endParaRPr lang="it-IT" sz="1900" kern="1200" dirty="0"/>
        </a:p>
      </dsp:txBody>
      <dsp:txXfrm>
        <a:off x="0" y="577910"/>
        <a:ext cx="6146084" cy="397440"/>
      </dsp:txXfrm>
    </dsp:sp>
    <dsp:sp modelId="{BAE23461-A390-40AF-BE3B-64B47BF4B1F6}">
      <dsp:nvSpPr>
        <dsp:cNvPr id="0" name=""/>
        <dsp:cNvSpPr/>
      </dsp:nvSpPr>
      <dsp:spPr>
        <a:xfrm>
          <a:off x="0" y="975350"/>
          <a:ext cx="614608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Tipo</a:t>
          </a:r>
          <a:endParaRPr lang="it-IT" sz="2400" kern="1200" dirty="0"/>
        </a:p>
      </dsp:txBody>
      <dsp:txXfrm>
        <a:off x="0" y="975350"/>
        <a:ext cx="6146084" cy="575639"/>
      </dsp:txXfrm>
    </dsp:sp>
    <dsp:sp modelId="{E38C2946-5154-49FC-A367-F0FC4967BCC6}">
      <dsp:nvSpPr>
        <dsp:cNvPr id="0" name=""/>
        <dsp:cNvSpPr/>
      </dsp:nvSpPr>
      <dsp:spPr>
        <a:xfrm>
          <a:off x="0" y="1550990"/>
          <a:ext cx="61460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dirty="0" smtClean="0"/>
            <a:t>Agenzia specializzata dell'Organizzazione delle Nazioni Unite</a:t>
          </a:r>
          <a:endParaRPr lang="it-IT" sz="1900" kern="1200" dirty="0"/>
        </a:p>
      </dsp:txBody>
      <dsp:txXfrm>
        <a:off x="0" y="1550990"/>
        <a:ext cx="6146084" cy="596160"/>
      </dsp:txXfrm>
    </dsp:sp>
    <dsp:sp modelId="{9FC604CE-4C0E-4A34-92AC-BFC8AECF9C8F}">
      <dsp:nvSpPr>
        <dsp:cNvPr id="0" name=""/>
        <dsp:cNvSpPr/>
      </dsp:nvSpPr>
      <dsp:spPr>
        <a:xfrm>
          <a:off x="0" y="2147150"/>
          <a:ext cx="614608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Fondazione</a:t>
          </a:r>
        </a:p>
      </dsp:txBody>
      <dsp:txXfrm>
        <a:off x="0" y="2147150"/>
        <a:ext cx="6146084" cy="575639"/>
      </dsp:txXfrm>
    </dsp:sp>
    <dsp:sp modelId="{67F7083B-F3BF-482A-9674-30C0B4A15FA2}">
      <dsp:nvSpPr>
        <dsp:cNvPr id="0" name=""/>
        <dsp:cNvSpPr/>
      </dsp:nvSpPr>
      <dsp:spPr>
        <a:xfrm>
          <a:off x="0" y="2722790"/>
          <a:ext cx="614608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dirty="0" smtClean="0"/>
            <a:t>7 Aprile 1948</a:t>
          </a:r>
          <a:endParaRPr lang="it-IT" sz="1900" kern="1200" dirty="0"/>
        </a:p>
      </dsp:txBody>
      <dsp:txXfrm>
        <a:off x="0" y="2722790"/>
        <a:ext cx="6146084" cy="397440"/>
      </dsp:txXfrm>
    </dsp:sp>
    <dsp:sp modelId="{7080E342-55F0-4BD2-8F34-070154B777E6}">
      <dsp:nvSpPr>
        <dsp:cNvPr id="0" name=""/>
        <dsp:cNvSpPr/>
      </dsp:nvSpPr>
      <dsp:spPr>
        <a:xfrm>
          <a:off x="0" y="3120230"/>
          <a:ext cx="614608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Sede centrale</a:t>
          </a:r>
        </a:p>
      </dsp:txBody>
      <dsp:txXfrm>
        <a:off x="0" y="3120230"/>
        <a:ext cx="6146084" cy="575639"/>
      </dsp:txXfrm>
    </dsp:sp>
    <dsp:sp modelId="{2E9A639D-59D7-402B-AE69-E3AC9409D689}">
      <dsp:nvSpPr>
        <dsp:cNvPr id="0" name=""/>
        <dsp:cNvSpPr/>
      </dsp:nvSpPr>
      <dsp:spPr>
        <a:xfrm>
          <a:off x="0" y="3695870"/>
          <a:ext cx="614608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dirty="0" smtClean="0"/>
            <a:t>Ginevra</a:t>
          </a:r>
          <a:endParaRPr lang="it-IT" sz="1900" kern="1200" dirty="0"/>
        </a:p>
      </dsp:txBody>
      <dsp:txXfrm>
        <a:off x="0" y="3695870"/>
        <a:ext cx="6146084" cy="397440"/>
      </dsp:txXfrm>
    </dsp:sp>
    <dsp:sp modelId="{3E2CFAE9-9EAF-4F80-825C-1D68B198F3E0}">
      <dsp:nvSpPr>
        <dsp:cNvPr id="0" name=""/>
        <dsp:cNvSpPr/>
      </dsp:nvSpPr>
      <dsp:spPr>
        <a:xfrm>
          <a:off x="0" y="4093310"/>
          <a:ext cx="614608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Area di azione</a:t>
          </a:r>
          <a:endParaRPr lang="it-IT" sz="2400" kern="1200" dirty="0"/>
        </a:p>
      </dsp:txBody>
      <dsp:txXfrm>
        <a:off x="0" y="4093310"/>
        <a:ext cx="6146084" cy="575639"/>
      </dsp:txXfrm>
    </dsp:sp>
    <dsp:sp modelId="{52E85E55-CF52-4AA5-B616-35BAA8307103}">
      <dsp:nvSpPr>
        <dsp:cNvPr id="0" name=""/>
        <dsp:cNvSpPr/>
      </dsp:nvSpPr>
      <dsp:spPr>
        <a:xfrm>
          <a:off x="0" y="4668950"/>
          <a:ext cx="614608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dirty="0" smtClean="0"/>
            <a:t>193 Stati aderenti</a:t>
          </a:r>
          <a:endParaRPr lang="it-IT" sz="1900" kern="1200" dirty="0"/>
        </a:p>
      </dsp:txBody>
      <dsp:txXfrm>
        <a:off x="0" y="4668950"/>
        <a:ext cx="6146084" cy="397440"/>
      </dsp:txXfrm>
    </dsp:sp>
    <dsp:sp modelId="{1F565922-2EE3-4378-A8CB-8204D2A0EF22}">
      <dsp:nvSpPr>
        <dsp:cNvPr id="0" name=""/>
        <dsp:cNvSpPr/>
      </dsp:nvSpPr>
      <dsp:spPr>
        <a:xfrm>
          <a:off x="0" y="5066390"/>
          <a:ext cx="614608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Direttore generale</a:t>
          </a:r>
          <a:endParaRPr lang="it-IT" sz="2400" kern="1200" dirty="0"/>
        </a:p>
      </dsp:txBody>
      <dsp:txXfrm>
        <a:off x="0" y="5066390"/>
        <a:ext cx="6146084" cy="575639"/>
      </dsp:txXfrm>
    </dsp:sp>
    <dsp:sp modelId="{9AF2A09A-C849-40B5-8423-3926F9E10C48}">
      <dsp:nvSpPr>
        <dsp:cNvPr id="0" name=""/>
        <dsp:cNvSpPr/>
      </dsp:nvSpPr>
      <dsp:spPr>
        <a:xfrm>
          <a:off x="0" y="5642030"/>
          <a:ext cx="614608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dirty="0" err="1" smtClean="0"/>
            <a:t>Tedros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Adhanom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Ghebreyesus</a:t>
          </a:r>
          <a:endParaRPr lang="it-IT" sz="1900" kern="1200" dirty="0"/>
        </a:p>
      </dsp:txBody>
      <dsp:txXfrm>
        <a:off x="0" y="5642030"/>
        <a:ext cx="6146084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35E0-2D26-4953-9201-6869E2045EDD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C9067-0286-480E-BE63-93A632A4A9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218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9067-0286-480E-BE63-93A632A4A98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01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44485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94246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2568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7733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0603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973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7630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21341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56872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63180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5478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05472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3800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80121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09856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01723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7748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A46E5B-39F5-422E-A315-38DBD8B272AD}" type="datetimeFigureOut">
              <a:rPr lang="it-IT" smtClean="0"/>
              <a:pPr/>
              <a:t>02/05/2020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E850-7801-4BB5-90DE-29F4A252C3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536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986" y="1087191"/>
            <a:ext cx="8825658" cy="3329581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1° UDA:</a:t>
            </a:r>
            <a:br>
              <a:rPr lang="it-IT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it-IT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«Il Coronavirus»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2527" y="5150868"/>
            <a:ext cx="8825658" cy="86142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Francesca </a:t>
            </a:r>
            <a:r>
              <a:rPr lang="it-IT" dirty="0" err="1" smtClean="0">
                <a:solidFill>
                  <a:schemeClr val="tx1"/>
                </a:solidFill>
              </a:rPr>
              <a:t>iaconis</a:t>
            </a: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 smtClean="0">
                <a:solidFill>
                  <a:schemeClr val="tx1"/>
                </a:solidFill>
              </a:rPr>
              <a:t>ivcs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681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41691"/>
            <a:ext cx="10396882" cy="1151965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Organizzazione</a:t>
            </a:r>
            <a:endParaRPr lang="it-IT" sz="4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925" y="1148880"/>
            <a:ext cx="7791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 Narrow" panose="020B0606020202030204" pitchFamily="34" charset="0"/>
              </a:rPr>
              <a:t>OMS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46597" y="1772263"/>
            <a:ext cx="99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 Narrow" panose="020B0606020202030204" pitchFamily="34" charset="0"/>
              </a:rPr>
              <a:t>Governata da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8192" y="2634701"/>
            <a:ext cx="118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193 Stati membri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20905" y="2614073"/>
            <a:ext cx="97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attraverso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28452" y="2460710"/>
            <a:ext cx="157766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l’Assemblea </a:t>
            </a:r>
            <a:r>
              <a:rPr lang="it-IT" sz="2000" dirty="0">
                <a:latin typeface="Arial Narrow" panose="020B0606020202030204" pitchFamily="34" charset="0"/>
              </a:rPr>
              <a:t>M</a:t>
            </a:r>
            <a:r>
              <a:rPr lang="it-IT" sz="2000" dirty="0" smtClean="0">
                <a:latin typeface="Arial Narrow" panose="020B0606020202030204" pitchFamily="34" charset="0"/>
              </a:rPr>
              <a:t>ondiale della Sanità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96430" y="730403"/>
            <a:ext cx="1236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convocata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970102" y="834194"/>
            <a:ext cx="354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annualmente nel mese di Maggio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82253" y="1502990"/>
            <a:ext cx="1197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 Narrow" panose="020B0606020202030204" pitchFamily="34" charset="0"/>
              </a:rPr>
              <a:t>c</a:t>
            </a:r>
            <a:r>
              <a:rPr lang="it-IT" sz="1400" dirty="0" smtClean="0">
                <a:latin typeface="Arial Narrow" panose="020B0606020202030204" pitchFamily="34" charset="0"/>
              </a:rPr>
              <a:t>omposta da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21000" y="1475590"/>
            <a:ext cx="396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rappresentanti dell’amministrazione sanitaria di ciascun paese membro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98441" y="2760930"/>
            <a:ext cx="1500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principali funzioni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01598" y="2465757"/>
            <a:ext cx="4697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Narrow" panose="020B0606020202030204" pitchFamily="34" charset="0"/>
              </a:rPr>
              <a:t>-approvare </a:t>
            </a:r>
            <a:r>
              <a:rPr lang="it-IT" sz="2000" dirty="0">
                <a:latin typeface="Arial Narrow" panose="020B0606020202030204" pitchFamily="34" charset="0"/>
              </a:rPr>
              <a:t>il programma dell'organizzazione e del bilancio preventivo </a:t>
            </a:r>
          </a:p>
          <a:p>
            <a:r>
              <a:rPr lang="it-IT" sz="2000" dirty="0">
                <a:latin typeface="Arial Narrow" panose="020B0606020202030204" pitchFamily="34" charset="0"/>
              </a:rPr>
              <a:t>-prendere decisioni sulle principali questioni politiche</a:t>
            </a:r>
          </a:p>
        </p:txBody>
      </p:sp>
      <p:cxnSp>
        <p:nvCxnSpPr>
          <p:cNvPr id="16" name="Connettore 2 15"/>
          <p:cNvCxnSpPr>
            <a:stCxn id="4" idx="2"/>
            <a:endCxn id="6" idx="0"/>
          </p:cNvCxnSpPr>
          <p:nvPr/>
        </p:nvCxnSpPr>
        <p:spPr>
          <a:xfrm>
            <a:off x="769512" y="1610545"/>
            <a:ext cx="1109" cy="102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6" idx="3"/>
            <a:endCxn id="8" idx="1"/>
          </p:cNvCxnSpPr>
          <p:nvPr/>
        </p:nvCxnSpPr>
        <p:spPr>
          <a:xfrm flipV="1">
            <a:off x="1363049" y="2968542"/>
            <a:ext cx="865403" cy="2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3806115" y="2670333"/>
            <a:ext cx="1316683" cy="45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5122798" y="1034249"/>
            <a:ext cx="701" cy="2093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5140187" y="1034249"/>
            <a:ext cx="1750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5122798" y="1829533"/>
            <a:ext cx="1778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5140187" y="3127476"/>
            <a:ext cx="1750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10152" y="4099497"/>
            <a:ext cx="150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 Narrow" panose="020B0606020202030204" pitchFamily="34" charset="0"/>
              </a:rPr>
              <a:t>che ha l’obbligo di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42" name="Connettore 1 41"/>
          <p:cNvCxnSpPr/>
          <p:nvPr/>
        </p:nvCxnSpPr>
        <p:spPr>
          <a:xfrm>
            <a:off x="3007626" y="3557365"/>
            <a:ext cx="16504" cy="99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766290" y="4548703"/>
            <a:ext cx="591997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766290" y="4548703"/>
            <a:ext cx="0" cy="47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173862" y="5074629"/>
            <a:ext cx="4462532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cooperare in buona fede per favorire il perseguimento degli scopi e degli obiettivi dell'organizzazione espressi nella sua costituzione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343782" y="4113287"/>
            <a:ext cx="1231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possiede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53" name="Connettore 2 52"/>
          <p:cNvCxnSpPr/>
          <p:nvPr/>
        </p:nvCxnSpPr>
        <p:spPr>
          <a:xfrm>
            <a:off x="6661992" y="4555559"/>
            <a:ext cx="10247" cy="487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5337553" y="5080482"/>
            <a:ext cx="4095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un comitato regionale in </a:t>
            </a:r>
            <a:r>
              <a:rPr lang="it-IT" sz="2000" dirty="0">
                <a:latin typeface="Arial Narrow" panose="020B0606020202030204" pitchFamily="34" charset="0"/>
              </a:rPr>
              <a:t>E</a:t>
            </a:r>
            <a:r>
              <a:rPr lang="it-IT" sz="2000" dirty="0" smtClean="0">
                <a:latin typeface="Arial Narrow" panose="020B0606020202030204" pitchFamily="34" charset="0"/>
              </a:rPr>
              <a:t>uropa, Africa, </a:t>
            </a:r>
            <a:r>
              <a:rPr lang="it-IT" sz="2000" dirty="0">
                <a:latin typeface="Arial Narrow" panose="020B0606020202030204" pitchFamily="34" charset="0"/>
              </a:rPr>
              <a:t>A</a:t>
            </a:r>
            <a:r>
              <a:rPr lang="it-IT" sz="2000" dirty="0" smtClean="0">
                <a:latin typeface="Arial Narrow" panose="020B0606020202030204" pitchFamily="34" charset="0"/>
              </a:rPr>
              <a:t>meriche, Sud-est asiatico, Mediterraneo orientale e Pacifico Occidentale</a:t>
            </a:r>
            <a:endParaRPr lang="it-IT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168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887" y="193184"/>
            <a:ext cx="10396882" cy="1151965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Cosa può fare in stato di allerta?</a:t>
            </a:r>
            <a:endParaRPr lang="it-IT" sz="4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887" y="1190602"/>
            <a:ext cx="11475076" cy="54677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2600" dirty="0">
                <a:latin typeface="Arial Narrow" panose="020B0606020202030204" pitchFamily="34" charset="0"/>
              </a:rPr>
              <a:t>L'OMS, nella sua funzione di vigilanza sanitaria, </a:t>
            </a:r>
            <a:r>
              <a:rPr lang="it-IT" sz="2600" dirty="0">
                <a:solidFill>
                  <a:srgbClr val="C00000"/>
                </a:solidFill>
                <a:latin typeface="Arial Narrow" panose="020B0606020202030204" pitchFamily="34" charset="0"/>
              </a:rPr>
              <a:t>può emettere avvisi alle autorità sanitarie dei paesi membri </a:t>
            </a:r>
            <a:r>
              <a:rPr lang="it-IT" sz="2600" dirty="0">
                <a:latin typeface="Arial Narrow" panose="020B0606020202030204" pitchFamily="34" charset="0"/>
              </a:rPr>
              <a:t>relativi ai rischi </a:t>
            </a:r>
            <a:r>
              <a:rPr lang="it-IT" sz="2600" dirty="0" smtClean="0">
                <a:latin typeface="Arial Narrow" panose="020B0606020202030204" pitchFamily="34" charset="0"/>
              </a:rPr>
              <a:t>pandemici</a:t>
            </a:r>
            <a:endParaRPr lang="it-IT" sz="26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it-IT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it-IT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it-IT" sz="2600" dirty="0" smtClean="0">
                <a:latin typeface="Arial Narrow" panose="020B0606020202030204" pitchFamily="34" charset="0"/>
              </a:rPr>
              <a:t>Le </a:t>
            </a:r>
            <a:r>
              <a:rPr lang="it-IT" sz="2600" dirty="0">
                <a:latin typeface="Arial Narrow" panose="020B0606020202030204" pitchFamily="34" charset="0"/>
              </a:rPr>
              <a:t>fasi di allarme per i pericoli di pandemia utilizzate dall'OMS sono le seguenti: </a:t>
            </a:r>
          </a:p>
          <a:p>
            <a:r>
              <a:rPr lang="it-IT" sz="26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Fase </a:t>
            </a:r>
            <a:r>
              <a:rPr lang="it-IT" sz="26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it-IT" sz="2600" dirty="0">
                <a:latin typeface="Arial Narrow" panose="020B0606020202030204" pitchFamily="34" charset="0"/>
              </a:rPr>
              <a:t>: nessuno dei virus che normalmente circola fra gli animali è causa di infezione per l'uomo</a:t>
            </a:r>
          </a:p>
          <a:p>
            <a:r>
              <a:rPr lang="it-IT" sz="26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Fase </a:t>
            </a:r>
            <a:r>
              <a:rPr lang="it-IT" sz="26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it-IT" sz="2600" dirty="0">
                <a:latin typeface="Arial Narrow" panose="020B0606020202030204" pitchFamily="34" charset="0"/>
              </a:rPr>
              <a:t>: un virus che sta circolando fra animali domestici o selvatici ha infettato persone venute a stretto contatto con animali infetti</a:t>
            </a:r>
          </a:p>
          <a:p>
            <a:r>
              <a:rPr lang="it-IT" sz="26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Fase </a:t>
            </a:r>
            <a:r>
              <a:rPr lang="it-IT" sz="26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it-IT" sz="2600" dirty="0">
                <a:latin typeface="Arial Narrow" panose="020B0606020202030204" pitchFamily="34" charset="0"/>
              </a:rPr>
              <a:t>: un virus animale ha infettato un gruppo di persone, ma la trasmissione fra uomo e uomo è assente o fortemente limitata</a:t>
            </a:r>
          </a:p>
          <a:p>
            <a:r>
              <a:rPr lang="it-IT" sz="26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Fase </a:t>
            </a:r>
            <a:r>
              <a:rPr lang="it-IT" sz="26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r>
              <a:rPr lang="it-IT" sz="2600" dirty="0">
                <a:latin typeface="Arial Narrow" panose="020B0606020202030204" pitchFamily="34" charset="0"/>
              </a:rPr>
              <a:t>: per un virus è possibile la trasmissione umana</a:t>
            </a:r>
          </a:p>
          <a:p>
            <a:r>
              <a:rPr lang="it-IT" sz="26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Fase </a:t>
            </a:r>
            <a:r>
              <a:rPr lang="it-IT" sz="26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r>
              <a:rPr lang="it-IT" sz="2600" dirty="0">
                <a:latin typeface="Arial Narrow" panose="020B0606020202030204" pitchFamily="34" charset="0"/>
              </a:rPr>
              <a:t>: per un virus è possibile la trasmissione umana e sono presenti gruppi di persone infette in almeno due stati appartenenti alla stessa regione OMS </a:t>
            </a:r>
            <a:r>
              <a:rPr lang="it-IT" sz="2600" dirty="0" smtClean="0">
                <a:latin typeface="Arial Narrow" panose="020B0606020202030204" pitchFamily="34" charset="0"/>
              </a:rPr>
              <a:t>Fase </a:t>
            </a:r>
            <a:r>
              <a:rPr lang="it-IT" sz="2600" dirty="0">
                <a:latin typeface="Arial Narrow" panose="020B0606020202030204" pitchFamily="34" charset="0"/>
              </a:rPr>
              <a:t>6: per un virus è possibile la trasmissione umana e sono presenti gruppi di persone infette in almeno due regioni, oltre alla condizione della fase 5</a:t>
            </a:r>
          </a:p>
          <a:p>
            <a:pPr marL="0" indent="0">
              <a:buNone/>
            </a:pPr>
            <a:r>
              <a:rPr lang="it-IT" sz="2600" dirty="0">
                <a:latin typeface="Arial Narrow" panose="020B0606020202030204" pitchFamily="34" charset="0"/>
              </a:rPr>
              <a:t>Le fasi successive avvengono a pandemia conclusa, e sono quelle di post-picco e post-pandemia.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5654994" y="1917564"/>
            <a:ext cx="311431" cy="386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5644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860" y="559710"/>
            <a:ext cx="10396882" cy="1151965"/>
          </a:xfrm>
        </p:spPr>
        <p:txBody>
          <a:bodyPr/>
          <a:lstStyle/>
          <a:p>
            <a:r>
              <a:rPr lang="it-IT" sz="4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Nel caso del covid-19?</a:t>
            </a:r>
            <a:endParaRPr lang="it-IT" sz="4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7976" y="2005016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l’OMS ha dichiarato </a:t>
            </a: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pandemia</a:t>
            </a:r>
            <a:r>
              <a:rPr lang="it-IT" sz="2400" dirty="0" smtClean="0">
                <a:latin typeface="Arial Narrow" panose="020B0606020202030204" pitchFamily="34" charset="0"/>
              </a:rPr>
              <a:t> in quanto:</a:t>
            </a:r>
          </a:p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                         l’infezione da coronavirus soddisfa i tre parametri e cioè:</a:t>
            </a:r>
          </a:p>
          <a:p>
            <a:pPr algn="ctr"/>
            <a:r>
              <a:rPr lang="it-IT" sz="2400" dirty="0" smtClean="0">
                <a:latin typeface="Arial Narrow" panose="020B0606020202030204" pitchFamily="34" charset="0"/>
              </a:rPr>
              <a:t>Virus sconosciuto</a:t>
            </a:r>
          </a:p>
          <a:p>
            <a:pPr algn="ctr"/>
            <a:r>
              <a:rPr lang="it-IT" sz="2400" dirty="0" smtClean="0">
                <a:latin typeface="Arial Narrow" panose="020B0606020202030204" pitchFamily="34" charset="0"/>
              </a:rPr>
              <a:t>  Ha provocato morti</a:t>
            </a:r>
          </a:p>
          <a:p>
            <a:pPr marL="0" indent="0" algn="ctr">
              <a:buNone/>
            </a:pPr>
            <a:r>
              <a:rPr lang="it-IT" sz="2400" dirty="0">
                <a:latin typeface="Arial Narrow" panose="020B0606020202030204" pitchFamily="34" charset="0"/>
              </a:rPr>
              <a:t> </a:t>
            </a:r>
            <a:r>
              <a:rPr lang="it-IT" sz="2400" dirty="0" smtClean="0">
                <a:latin typeface="Arial Narrow" panose="020B0606020202030204" pitchFamily="34" charset="0"/>
              </a:rPr>
              <a:t>                   </a:t>
            </a:r>
            <a:r>
              <a:rPr lang="it-IT" sz="2400" dirty="0">
                <a:latin typeface="Arial Narrow" panose="020B0606020202030204" pitchFamily="34" charset="0"/>
              </a:rPr>
              <a:t>S</a:t>
            </a:r>
            <a:r>
              <a:rPr lang="it-IT" sz="2400" dirty="0" smtClean="0">
                <a:latin typeface="Arial Narrow" panose="020B0606020202030204" pitchFamily="34" charset="0"/>
              </a:rPr>
              <a:t>i è diffuso a livello globale</a:t>
            </a:r>
          </a:p>
          <a:p>
            <a:pPr marL="0" indent="0">
              <a:buNone/>
            </a:pPr>
            <a:endParaRPr lang="it-IT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                          dichiarando pandemia gli </a:t>
            </a: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stati sono costretti a seguire il </a:t>
            </a:r>
            <a:r>
              <a:rPr lang="it-IT" sz="24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protocoll</a:t>
            </a: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</a:t>
            </a:r>
            <a:endParaRPr lang="it-IT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260" y="201975"/>
            <a:ext cx="4334153" cy="2463292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4033165" y="4617075"/>
            <a:ext cx="767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033165" y="3563448"/>
            <a:ext cx="767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4033165" y="4060826"/>
            <a:ext cx="767953" cy="2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/>
          <p:cNvCxnSpPr/>
          <p:nvPr/>
        </p:nvCxnSpPr>
        <p:spPr>
          <a:xfrm>
            <a:off x="1378039" y="2379493"/>
            <a:ext cx="901522" cy="7768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1828800" y="3156314"/>
            <a:ext cx="0" cy="2550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1828800" y="5706331"/>
            <a:ext cx="553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033165" y="3371806"/>
            <a:ext cx="0" cy="124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5740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062" y="317311"/>
            <a:ext cx="10396882" cy="1151965"/>
          </a:xfrm>
        </p:spPr>
        <p:txBody>
          <a:bodyPr/>
          <a:lstStyle/>
          <a:p>
            <a:r>
              <a:rPr lang="it-IT" sz="4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COS’E’ IL PROTOCOLLO?</a:t>
            </a:r>
            <a:endParaRPr lang="it-IT" sz="44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7730" y="1662098"/>
            <a:ext cx="11500834" cy="3901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Esistono due </a:t>
            </a: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modi per combattere una pandemia</a:t>
            </a:r>
            <a:r>
              <a:rPr lang="it-IT" sz="2400" dirty="0" smtClean="0">
                <a:latin typeface="Arial Narrow" panose="020B0606020202030204" pitchFamily="34" charset="0"/>
              </a:rPr>
              <a:t>:</a:t>
            </a:r>
          </a:p>
          <a:p>
            <a:endParaRPr lang="it-IT" sz="2800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Arial Narrow" panose="020B0606020202030204" pitchFamily="34" charset="0"/>
              </a:rPr>
              <a:t>Adottare </a:t>
            </a:r>
            <a:r>
              <a:rPr lang="it-IT" sz="2400" dirty="0">
                <a:latin typeface="Arial Narrow" panose="020B0606020202030204" pitchFamily="34" charset="0"/>
              </a:rPr>
              <a:t>misure di </a:t>
            </a:r>
            <a:r>
              <a:rPr lang="it-IT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contenimento</a:t>
            </a:r>
            <a:r>
              <a:rPr lang="it-IT" sz="2400" dirty="0">
                <a:latin typeface="Arial Narrow" panose="020B0606020202030204" pitchFamily="34" charset="0"/>
              </a:rPr>
              <a:t>, isolando gli infetti a mano a mano che vengono individuati e mettendo in quarantena chi ha avuto contatti con loro (come si fece con la SARS e con l'epidemia di Ebola del 2014-2016</a:t>
            </a:r>
            <a:r>
              <a:rPr lang="it-IT" sz="2400" dirty="0" smtClean="0">
                <a:latin typeface="Arial Narrow" panose="020B0606020202030204" pitchFamily="34" charset="0"/>
              </a:rPr>
              <a:t>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Arial Narrow" panose="020B0606020202030204" pitchFamily="34" charset="0"/>
              </a:rPr>
              <a:t>mitigare </a:t>
            </a:r>
            <a:r>
              <a:rPr lang="it-IT" sz="2400" dirty="0">
                <a:latin typeface="Arial Narrow" panose="020B0606020202030204" pitchFamily="34" charset="0"/>
              </a:rPr>
              <a:t>la diffusione attraverso la chiusura di scuole, fiere eccetera (come sta accadendo in alcune regioni d'Italia</a:t>
            </a:r>
            <a:r>
              <a:rPr lang="it-IT" sz="2400" dirty="0" smtClean="0">
                <a:latin typeface="Arial Narrow" panose="020B0606020202030204" pitchFamily="34" charset="0"/>
              </a:rPr>
              <a:t>).</a:t>
            </a:r>
          </a:p>
          <a:p>
            <a:pPr marL="0" indent="0">
              <a:buNone/>
            </a:pPr>
            <a:endParaRPr lang="it-IT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Per ora sono state adottate solo misure di contenimenti. </a:t>
            </a:r>
          </a:p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Per i rappresentati dell’Oms </a:t>
            </a: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è giunto il momento di concentrarsi sulle misure di mitigazione</a:t>
            </a:r>
            <a:r>
              <a:rPr lang="it-IT" sz="2400" dirty="0" smtClean="0">
                <a:latin typeface="Arial Narrow" panose="020B0606020202030204" pitchFamily="34" charset="0"/>
              </a:rPr>
              <a:t>, come sta accadendo in </a:t>
            </a:r>
            <a:r>
              <a:rPr lang="it-IT" sz="2400" dirty="0">
                <a:latin typeface="Arial Narrow" panose="020B0606020202030204" pitchFamily="34" charset="0"/>
              </a:rPr>
              <a:t>I</a:t>
            </a:r>
            <a:r>
              <a:rPr lang="it-IT" sz="2400" dirty="0" smtClean="0">
                <a:latin typeface="Arial Narrow" panose="020B0606020202030204" pitchFamily="34" charset="0"/>
              </a:rPr>
              <a:t>talia e soprattutto in </a:t>
            </a:r>
            <a:r>
              <a:rPr lang="it-IT" sz="2400" dirty="0">
                <a:latin typeface="Arial Narrow" panose="020B0606020202030204" pitchFamily="34" charset="0"/>
              </a:rPr>
              <a:t>C</a:t>
            </a:r>
            <a:r>
              <a:rPr lang="it-IT" sz="2400" dirty="0" smtClean="0">
                <a:latin typeface="Arial Narrow" panose="020B0606020202030204" pitchFamily="34" charset="0"/>
              </a:rPr>
              <a:t>ina.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6210" y="114493"/>
            <a:ext cx="3824297" cy="2294578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528034" y="2047741"/>
            <a:ext cx="19318" cy="2119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47352" y="4160947"/>
            <a:ext cx="347730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47352" y="2962140"/>
            <a:ext cx="347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5242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067" y="96074"/>
            <a:ext cx="10396882" cy="1151965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Perché non è stata dichiarata prima?</a:t>
            </a:r>
            <a:endParaRPr lang="it-IT" sz="4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067" y="1248039"/>
            <a:ext cx="10943823" cy="3742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latin typeface="Arial Narrow" panose="020B0606020202030204" pitchFamily="34" charset="0"/>
              </a:rPr>
              <a:t>D</a:t>
            </a:r>
            <a:r>
              <a:rPr lang="it-IT" sz="2400" dirty="0" smtClean="0">
                <a:latin typeface="Arial Narrow" panose="020B0606020202030204" pitchFamily="34" charset="0"/>
              </a:rPr>
              <a:t>ietro </a:t>
            </a:r>
            <a:r>
              <a:rPr lang="it-IT" sz="2400" dirty="0">
                <a:latin typeface="Arial Narrow" panose="020B0606020202030204" pitchFamily="34" charset="0"/>
              </a:rPr>
              <a:t>all'esitazione dell'OMS </a:t>
            </a:r>
            <a:r>
              <a:rPr lang="it-IT" sz="2400" dirty="0" smtClean="0">
                <a:latin typeface="Arial Narrow" panose="020B0606020202030204" pitchFamily="34" charset="0"/>
              </a:rPr>
              <a:t>è possibile che ci </a:t>
            </a:r>
            <a:r>
              <a:rPr lang="it-IT" sz="2400" dirty="0">
                <a:latin typeface="Arial Narrow" panose="020B0606020202030204" pitchFamily="34" charset="0"/>
              </a:rPr>
              <a:t>siano </a:t>
            </a:r>
            <a:r>
              <a:rPr lang="it-IT" sz="2400" dirty="0" smtClean="0">
                <a:latin typeface="Arial Narrow" panose="020B0606020202030204" pitchFamily="34" charset="0"/>
              </a:rPr>
              <a:t>almeno </a:t>
            </a:r>
            <a:r>
              <a:rPr lang="it-IT" sz="2400" dirty="0">
                <a:latin typeface="Arial Narrow" panose="020B0606020202030204" pitchFamily="34" charset="0"/>
              </a:rPr>
              <a:t>tre motivi: </a:t>
            </a:r>
            <a:endParaRPr lang="it-IT" sz="2400" dirty="0" smtClean="0">
              <a:latin typeface="Arial Narrow" panose="020B0606020202030204" pitchFamily="34" charset="0"/>
            </a:endParaRPr>
          </a:p>
          <a:p>
            <a:endParaRPr lang="it-IT" sz="2800" dirty="0" smtClean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 Narrow" panose="020B0606020202030204" pitchFamily="34" charset="0"/>
              </a:rPr>
              <a:t>il </a:t>
            </a:r>
            <a:r>
              <a:rPr lang="it-IT" sz="2400" dirty="0">
                <a:latin typeface="Arial Narrow" panose="020B0606020202030204" pitchFamily="34" charset="0"/>
              </a:rPr>
              <a:t>desiderio di </a:t>
            </a:r>
            <a:r>
              <a:rPr lang="it-IT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evitare che gli Stati seguano il protocollo previsto </a:t>
            </a:r>
            <a:r>
              <a:rPr lang="it-IT" sz="2400" dirty="0">
                <a:latin typeface="Arial Narrow" panose="020B0606020202030204" pitchFamily="34" charset="0"/>
              </a:rPr>
              <a:t>in caso di pandemia, che potrebbe non essere adatto a questa specifica situazione; </a:t>
            </a:r>
            <a:endParaRPr lang="it-IT" sz="2400" dirty="0" smtClean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 Narrow" panose="020B0606020202030204" pitchFamily="34" charset="0"/>
              </a:rPr>
              <a:t>il </a:t>
            </a:r>
            <a:r>
              <a:rPr lang="it-IT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timore di diffondere panico </a:t>
            </a:r>
            <a:r>
              <a:rPr lang="it-IT" sz="2400" dirty="0">
                <a:latin typeface="Arial Narrow" panose="020B0606020202030204" pitchFamily="34" charset="0"/>
              </a:rPr>
              <a:t>tra le popolazioni;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 Narrow" panose="020B0606020202030204" pitchFamily="34" charset="0"/>
              </a:rPr>
              <a:t>il </a:t>
            </a:r>
            <a:r>
              <a:rPr lang="it-IT" sz="2400" dirty="0">
                <a:latin typeface="Arial Narrow" panose="020B0606020202030204" pitchFamily="34" charset="0"/>
              </a:rPr>
              <a:t>tentativo </a:t>
            </a:r>
            <a:r>
              <a:rPr lang="it-IT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di non ricadere nell'errore </a:t>
            </a:r>
            <a:r>
              <a:rPr lang="it-IT" sz="2400" dirty="0">
                <a:latin typeface="Arial Narrow" panose="020B0606020202030204" pitchFamily="34" charset="0"/>
              </a:rPr>
              <a:t>per il quale venne aspramente criticata </a:t>
            </a:r>
            <a:r>
              <a:rPr lang="it-IT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nel 2009</a:t>
            </a:r>
            <a:r>
              <a:rPr lang="it-IT" sz="2400" dirty="0">
                <a:latin typeface="Arial Narrow" panose="020B0606020202030204" pitchFamily="34" charset="0"/>
              </a:rPr>
              <a:t>, quando dichiarò la pandemia di influenza </a:t>
            </a:r>
            <a:r>
              <a:rPr lang="it-IT" sz="2400" dirty="0" smtClean="0">
                <a:latin typeface="Arial Narrow" panose="020B0606020202030204" pitchFamily="34" charset="0"/>
              </a:rPr>
              <a:t>A/H1N1 (influenza suina), </a:t>
            </a:r>
            <a:r>
              <a:rPr lang="it-IT" sz="2400" dirty="0">
                <a:latin typeface="Arial Narrow" panose="020B0606020202030204" pitchFamily="34" charset="0"/>
              </a:rPr>
              <a:t>provvedimento da molti ritenuto non necessario</a:t>
            </a:r>
            <a:r>
              <a:rPr lang="it-IT" sz="2400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Non c’è una definizione oggettiva di pandemia</a:t>
            </a:r>
            <a:r>
              <a:rPr lang="it-IT" sz="2400" dirty="0" smtClean="0">
                <a:latin typeface="Arial Narrow" panose="020B0606020202030204" pitchFamily="34" charset="0"/>
              </a:rPr>
              <a:t>. L’OMS </a:t>
            </a:r>
            <a:r>
              <a:rPr lang="it-IT" sz="2400" dirty="0">
                <a:latin typeface="Arial Narrow" panose="020B0606020202030204" pitchFamily="34" charset="0"/>
              </a:rPr>
              <a:t>ad </a:t>
            </a:r>
            <a:r>
              <a:rPr lang="it-IT" sz="2400" dirty="0" smtClean="0">
                <a:latin typeface="Arial Narrow" panose="020B0606020202030204" pitchFamily="34" charset="0"/>
              </a:rPr>
              <a:t>esempio </a:t>
            </a:r>
            <a:r>
              <a:rPr lang="it-IT" sz="2400" dirty="0">
                <a:latin typeface="Arial Narrow" panose="020B0606020202030204" pitchFamily="34" charset="0"/>
              </a:rPr>
              <a:t>definisce una pandemia come la </a:t>
            </a:r>
            <a:r>
              <a:rPr lang="it-IT" sz="2400" dirty="0" smtClean="0">
                <a:latin typeface="Arial Narrow" panose="020B0606020202030204" pitchFamily="34" charset="0"/>
              </a:rPr>
              <a:t>«diffusione </a:t>
            </a:r>
            <a:r>
              <a:rPr lang="it-IT" sz="2400" dirty="0">
                <a:latin typeface="Arial Narrow" panose="020B0606020202030204" pitchFamily="34" charset="0"/>
              </a:rPr>
              <a:t>a livello globale di una nuova </a:t>
            </a:r>
            <a:r>
              <a:rPr lang="it-IT" sz="2400" dirty="0" smtClean="0">
                <a:latin typeface="Arial Narrow" panose="020B0606020202030204" pitchFamily="34" charset="0"/>
              </a:rPr>
              <a:t>malattia», </a:t>
            </a:r>
            <a:r>
              <a:rPr lang="it-IT" sz="2400" dirty="0">
                <a:latin typeface="Arial Narrow" panose="020B0606020202030204" pitchFamily="34" charset="0"/>
              </a:rPr>
              <a:t>una spiegazione forse volutamente </a:t>
            </a:r>
            <a:r>
              <a:rPr lang="it-IT" sz="2400" dirty="0" smtClean="0">
                <a:latin typeface="Arial Narrow" panose="020B0606020202030204" pitchFamily="34" charset="0"/>
              </a:rPr>
              <a:t>vaga che permette </a:t>
            </a:r>
            <a:r>
              <a:rPr lang="it-IT" sz="2400" dirty="0">
                <a:latin typeface="Arial Narrow" panose="020B0606020202030204" pitchFamily="34" charset="0"/>
              </a:rPr>
              <a:t>all'organizzazione di gestire le diverse situazioni nel modo più opportuno.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2726" y="2776247"/>
            <a:ext cx="1648496" cy="9272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280" y="2858378"/>
            <a:ext cx="681845" cy="3815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70023" y="3172468"/>
            <a:ext cx="1101087" cy="6160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20566" y="2858379"/>
            <a:ext cx="551794" cy="30874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6526" y="2415729"/>
            <a:ext cx="570687" cy="319313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 flipH="1">
            <a:off x="381513" y="1687132"/>
            <a:ext cx="17733" cy="350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99245" y="2578658"/>
            <a:ext cx="386366" cy="7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99245" y="3440007"/>
            <a:ext cx="386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86366" y="3889420"/>
            <a:ext cx="386366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386366" y="5191754"/>
            <a:ext cx="386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597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76408" y="151774"/>
            <a:ext cx="5434885" cy="1151965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MA COSA E’ IL COVID-19?</a:t>
            </a:r>
            <a:endParaRPr lang="it-IT" sz="4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36773" y="1718341"/>
            <a:ext cx="22409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E’ un nuovo ceppo di </a:t>
            </a:r>
            <a:r>
              <a:rPr lang="it-IT" sz="2000" u="sng" dirty="0" smtClean="0">
                <a:latin typeface="Arial Narrow" panose="020B0606020202030204" pitchFamily="34" charset="0"/>
              </a:rPr>
              <a:t>Coronavirus</a:t>
            </a:r>
            <a:endParaRPr lang="it-IT" sz="2000" u="sng" dirty="0">
              <a:latin typeface="Arial Narrow" panose="020B06060202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27911" y="1858401"/>
            <a:ext cx="2266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 Narrow" panose="020B0606020202030204" pitchFamily="34" charset="0"/>
              </a:rPr>
              <a:t>E</a:t>
            </a:r>
            <a:r>
              <a:rPr lang="it-IT" sz="2000" dirty="0" smtClean="0">
                <a:latin typeface="Arial Narrow" panose="020B0606020202030204" pitchFamily="34" charset="0"/>
              </a:rPr>
              <a:t>’ stato segnalato per la prima volta </a:t>
            </a:r>
          </a:p>
          <a:p>
            <a:endParaRPr lang="it-IT" sz="2000" dirty="0" smtClean="0">
              <a:latin typeface="Arial Narrow" panose="020B0606020202030204" pitchFamily="34" charset="0"/>
            </a:endParaRPr>
          </a:p>
          <a:p>
            <a:pPr lvl="1"/>
            <a:r>
              <a:rPr lang="it-IT" sz="2000" dirty="0" smtClean="0">
                <a:latin typeface="Arial Narrow" panose="020B0606020202030204" pitchFamily="34" charset="0"/>
              </a:rPr>
              <a:t>a </a:t>
            </a:r>
            <a:r>
              <a:rPr lang="it-IT" sz="2000" dirty="0">
                <a:latin typeface="Arial Narrow" panose="020B0606020202030204" pitchFamily="34" charset="0"/>
              </a:rPr>
              <a:t>W</a:t>
            </a:r>
            <a:r>
              <a:rPr lang="it-IT" sz="2000" dirty="0" smtClean="0">
                <a:latin typeface="Arial Narrow" panose="020B0606020202030204" pitchFamily="34" charset="0"/>
              </a:rPr>
              <a:t>uhan in </a:t>
            </a:r>
            <a:r>
              <a:rPr lang="it-IT" sz="2000" dirty="0">
                <a:latin typeface="Arial Narrow" panose="020B0606020202030204" pitchFamily="34" charset="0"/>
              </a:rPr>
              <a:t>C</a:t>
            </a:r>
            <a:r>
              <a:rPr lang="it-IT" sz="2000" dirty="0" smtClean="0">
                <a:latin typeface="Arial Narrow" panose="020B0606020202030204" pitchFamily="34" charset="0"/>
              </a:rPr>
              <a:t>ina </a:t>
            </a:r>
          </a:p>
          <a:p>
            <a:endParaRPr lang="it-IT" sz="2000" dirty="0" smtClean="0">
              <a:latin typeface="Arial Narrow" panose="020B0606020202030204" pitchFamily="34" charset="0"/>
            </a:endParaRPr>
          </a:p>
          <a:p>
            <a:pPr lvl="1"/>
            <a:r>
              <a:rPr lang="it-IT" sz="2000" dirty="0" smtClean="0">
                <a:latin typeface="Arial Narrow" panose="020B0606020202030204" pitchFamily="34" charset="0"/>
              </a:rPr>
              <a:t>a dicembre 2019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94218" y="1275990"/>
            <a:ext cx="3584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vasta famiglia di virus noti per causare malattie che vanno dal comune raffreddore a malattie più gravi come la sindrome respiratoria acuta grave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017332" y="3329382"/>
            <a:ext cx="3477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nato a seguito di uno «</a:t>
            </a:r>
            <a:r>
              <a:rPr lang="it-IT" sz="2000" dirty="0" err="1" smtClean="0">
                <a:latin typeface="Arial Narrow" panose="020B0606020202030204" pitchFamily="34" charset="0"/>
              </a:rPr>
              <a:t>spill</a:t>
            </a:r>
            <a:r>
              <a:rPr lang="it-IT" sz="2000" dirty="0" smtClean="0">
                <a:latin typeface="Arial Narrow" panose="020B0606020202030204" pitchFamily="34" charset="0"/>
              </a:rPr>
              <a:t> over» cioè salto di specie </a:t>
            </a:r>
            <a:r>
              <a:rPr lang="it-IT" sz="2000" dirty="0" err="1" smtClean="0">
                <a:latin typeface="Arial Narrow" panose="020B0606020202030204" pitchFamily="34" charset="0"/>
              </a:rPr>
              <a:t>poichè</a:t>
            </a:r>
            <a:r>
              <a:rPr lang="it-IT" sz="2000" dirty="0" smtClean="0">
                <a:latin typeface="Arial Narrow" panose="020B0606020202030204" pitchFamily="34" charset="0"/>
              </a:rPr>
              <a:t> passato dagli animali agli uomini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5393850" y="942210"/>
            <a:ext cx="0" cy="77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3528812" y="1996998"/>
            <a:ext cx="907961" cy="6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286688" y="2426227"/>
            <a:ext cx="11681" cy="113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286689" y="3012538"/>
            <a:ext cx="180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1298369" y="3564595"/>
            <a:ext cx="206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0766" y="2858649"/>
            <a:ext cx="669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dove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64271" y="3396878"/>
            <a:ext cx="92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quando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22" name="Connettore 2 21"/>
          <p:cNvCxnSpPr>
            <a:stCxn id="4" idx="3"/>
          </p:cNvCxnSpPr>
          <p:nvPr/>
        </p:nvCxnSpPr>
        <p:spPr>
          <a:xfrm flipV="1">
            <a:off x="6677697" y="2010732"/>
            <a:ext cx="1761186" cy="6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6677697" y="2288159"/>
            <a:ext cx="1872907" cy="104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603685" y="3526253"/>
            <a:ext cx="2482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tosse secca, febbre, mal di gola, raffreddore</a:t>
            </a:r>
          </a:p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e nei casi più gravi polmonite, sindrome respiratoria acuta e persino morte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4436773" y="2288159"/>
            <a:ext cx="0" cy="123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 rot="5400000">
            <a:off x="4223860" y="2858650"/>
            <a:ext cx="79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provoca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38" name="Connettore 2 37"/>
          <p:cNvCxnSpPr/>
          <p:nvPr/>
        </p:nvCxnSpPr>
        <p:spPr>
          <a:xfrm flipH="1">
            <a:off x="1804244" y="4635144"/>
            <a:ext cx="1958094" cy="92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 rot="19896548">
            <a:off x="2357067" y="4732290"/>
            <a:ext cx="67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per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126390" y="4745996"/>
            <a:ext cx="1803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anziani, immunodepressi, diabetici e pazienti con problemi cardiaci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830399" y="5201618"/>
            <a:ext cx="2328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circa 1 persona su 5 si ammala gravemente richiedendo il ricovero ospedaliero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cxnSp>
        <p:nvCxnSpPr>
          <p:cNvPr id="44" name="Connettore 4 43"/>
          <p:cNvCxnSpPr/>
          <p:nvPr/>
        </p:nvCxnSpPr>
        <p:spPr>
          <a:xfrm rot="16200000" flipH="1">
            <a:off x="5119057" y="5283901"/>
            <a:ext cx="305267" cy="8536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8930689" y="4988192"/>
            <a:ext cx="3047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mettendosi quindi nelle mani di medici e infermieri che ogni giorno lottano contro questo nemico invisibile ma pericoloso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cxnSp>
        <p:nvCxnSpPr>
          <p:cNvPr id="47" name="Connettore 2 46"/>
          <p:cNvCxnSpPr>
            <a:endCxn id="45" idx="1"/>
          </p:cNvCxnSpPr>
          <p:nvPr/>
        </p:nvCxnSpPr>
        <p:spPr>
          <a:xfrm flipV="1">
            <a:off x="8255358" y="5803800"/>
            <a:ext cx="675331" cy="5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587386">
            <a:off x="6028" y="304600"/>
            <a:ext cx="1402202" cy="13717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850" y="132568"/>
            <a:ext cx="1646063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706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1315" y="759512"/>
            <a:ext cx="9882240" cy="3329581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«Non siamo alla </a:t>
            </a:r>
            <a:r>
              <a:rPr lang="it-IT" sz="4000" dirty="0" err="1" smtClean="0">
                <a:solidFill>
                  <a:schemeClr val="tx1"/>
                </a:solidFill>
                <a:latin typeface="Brush Script MT" panose="03060802040406070304" pitchFamily="66" charset="0"/>
              </a:rPr>
              <a:t>mercè</a:t>
            </a:r>
            <a:r>
              <a:rPr lang="it-IT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 del virus. </a:t>
            </a:r>
            <a:br>
              <a:rPr lang="it-IT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</a:br>
            <a:r>
              <a:rPr lang="it-IT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Il grande vantaggio che abbiamo è che le nostre decisioni, a livello di governi, comunità, famiglie e individui possano influenzare la traiettoria dell’epidemia. </a:t>
            </a:r>
            <a:br>
              <a:rPr lang="it-IT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</a:br>
            <a:r>
              <a:rPr lang="it-IT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La regola del gioco è mai darsi per vinti»  </a:t>
            </a:r>
            <a:endParaRPr lang="it-IT" sz="40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81467" y="4571318"/>
            <a:ext cx="8825658" cy="861420"/>
          </a:xfrm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Il direttore generale </a:t>
            </a:r>
            <a:r>
              <a:rPr lang="it-IT" sz="1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dell’oms</a:t>
            </a:r>
            <a:r>
              <a:rPr lang="it-IT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tedros</a:t>
            </a:r>
            <a:r>
              <a:rPr lang="it-IT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adhanom</a:t>
            </a:r>
            <a:r>
              <a:rPr lang="it-IT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ghebreyesus</a:t>
            </a:r>
            <a:endParaRPr lang="it-IT" sz="1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it-IT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marzo 2020</a:t>
            </a:r>
            <a:endParaRPr lang="it-IT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075">
            <a:off x="809960" y="5543079"/>
            <a:ext cx="3806867" cy="10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046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3276" y="443248"/>
            <a:ext cx="8825658" cy="3377981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L’OMS dichiara l’infezione da Coronavirus pandemia</a:t>
            </a:r>
            <a:endParaRPr lang="it-IT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5453" y="3902818"/>
            <a:ext cx="8825658" cy="861420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11 MARZO 2020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11235" t="10310" r="35843" b="67024"/>
          <a:stretch/>
        </p:blipFill>
        <p:spPr>
          <a:xfrm>
            <a:off x="996035" y="5303249"/>
            <a:ext cx="4019293" cy="96828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531111" y="6027003"/>
            <a:ext cx="26052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Francesca </a:t>
            </a:r>
            <a:r>
              <a:rPr lang="it-IT" sz="2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Iaconis</a:t>
            </a:r>
            <a:endParaRPr lang="it-IT" sz="2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r"/>
            <a:r>
              <a:rPr lang="it-IT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IV Cs</a:t>
            </a:r>
            <a:endParaRPr lang="it-IT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37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È pandemia</a:t>
            </a:r>
            <a:endParaRPr lang="it-IT" sz="66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573" y="2455951"/>
            <a:ext cx="10565352" cy="3790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«Un nuovo virus che si diffonde in tutto il mondo e contro il quale la maggioranza degli uomini non ha difese immunitarie» </a:t>
            </a:r>
          </a:p>
          <a:p>
            <a:pPr marL="0" indent="0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«Siamo profondamente preoccupati per la diffusione e la severità della malattia e per l’allarmante livello di inazione. Per questo abbiamo deciso che covid-19 può essere caratterizzato come pandemia»</a:t>
            </a:r>
          </a:p>
          <a:p>
            <a:pPr marL="0" indent="0">
              <a:buNone/>
            </a:pPr>
            <a:endParaRPr lang="it-IT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it-IT" sz="3200" dirty="0" smtClean="0">
                <a:latin typeface="Arial Narrow" panose="020B0606020202030204" pitchFamily="34" charset="0"/>
              </a:rPr>
              <a:t>Questa è la definizione di pandemia data dal Direttore generale dell’OMS </a:t>
            </a:r>
            <a:r>
              <a:rPr lang="it-IT" sz="3200" dirty="0" err="1">
                <a:latin typeface="Arial Narrow" panose="020B0606020202030204" pitchFamily="34" charset="0"/>
              </a:rPr>
              <a:t>T</a:t>
            </a:r>
            <a:r>
              <a:rPr lang="it-IT" sz="3200" dirty="0" err="1" smtClean="0">
                <a:latin typeface="Arial Narrow" panose="020B0606020202030204" pitchFamily="34" charset="0"/>
              </a:rPr>
              <a:t>edros</a:t>
            </a:r>
            <a:r>
              <a:rPr lang="it-IT" sz="3200" dirty="0" smtClean="0">
                <a:latin typeface="Arial Narrow" panose="020B0606020202030204" pitchFamily="34" charset="0"/>
              </a:rPr>
              <a:t> </a:t>
            </a:r>
            <a:r>
              <a:rPr lang="it-IT" sz="3200" dirty="0" err="1">
                <a:latin typeface="Arial Narrow" panose="020B0606020202030204" pitchFamily="34" charset="0"/>
              </a:rPr>
              <a:t>A</a:t>
            </a:r>
            <a:r>
              <a:rPr lang="it-IT" sz="3200" dirty="0" err="1" smtClean="0">
                <a:latin typeface="Arial Narrow" panose="020B0606020202030204" pitchFamily="34" charset="0"/>
              </a:rPr>
              <a:t>dhanom</a:t>
            </a:r>
            <a:r>
              <a:rPr lang="it-IT" sz="3200" dirty="0" smtClean="0">
                <a:latin typeface="Arial Narrow" panose="020B0606020202030204" pitchFamily="34" charset="0"/>
              </a:rPr>
              <a:t> </a:t>
            </a:r>
            <a:r>
              <a:rPr lang="it-IT" sz="3200" dirty="0" err="1">
                <a:latin typeface="Arial Narrow" panose="020B0606020202030204" pitchFamily="34" charset="0"/>
              </a:rPr>
              <a:t>G</a:t>
            </a:r>
            <a:r>
              <a:rPr lang="it-IT" sz="3200" dirty="0" err="1" smtClean="0">
                <a:latin typeface="Arial Narrow" panose="020B0606020202030204" pitchFamily="34" charset="0"/>
              </a:rPr>
              <a:t>hebreyesus</a:t>
            </a:r>
            <a:r>
              <a:rPr lang="it-IT" sz="3200" dirty="0" smtClean="0">
                <a:latin typeface="Arial Narrow" panose="020B0606020202030204" pitchFamily="34" charset="0"/>
              </a:rPr>
              <a:t> </a:t>
            </a:r>
            <a:endParaRPr lang="it-IT" sz="3200" dirty="0">
              <a:latin typeface="Arial Narrow" panose="020B0606020202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2620" y="122327"/>
            <a:ext cx="3418214" cy="20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139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403" y="5267183"/>
            <a:ext cx="11797047" cy="115814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Ora l’OMS può emanare direttive e mandare </a:t>
            </a:r>
            <a:r>
              <a:rPr lang="it-IT" sz="3600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èquipe</a:t>
            </a:r>
            <a:r>
              <a:rPr lang="it-IT" sz="36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nelle nazioni più colpite </a:t>
            </a:r>
            <a:endParaRPr lang="it-IT" sz="3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6403" y="732551"/>
            <a:ext cx="2868769" cy="427733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 Narrow" panose="020B0606020202030204" pitchFamily="34" charset="0"/>
              </a:rPr>
              <a:t>Chi?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Dove?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Quando?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Cosa?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Perché?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005330" y="610201"/>
            <a:ext cx="7431110" cy="452203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 Narrow" panose="020B0606020202030204" pitchFamily="34" charset="0"/>
              </a:rPr>
              <a:t>L’organizzazione mondiale della sanità (OMS)</a:t>
            </a:r>
          </a:p>
          <a:p>
            <a:endParaRPr lang="it-IT" dirty="0" smtClean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In una conferenza stampa nella sede centrale di </a:t>
            </a:r>
            <a:r>
              <a:rPr lang="it-IT" dirty="0">
                <a:latin typeface="Arial Narrow" panose="020B0606020202030204" pitchFamily="34" charset="0"/>
              </a:rPr>
              <a:t>G</a:t>
            </a:r>
            <a:r>
              <a:rPr lang="it-IT" dirty="0" smtClean="0">
                <a:latin typeface="Arial Narrow" panose="020B0606020202030204" pitchFamily="34" charset="0"/>
              </a:rPr>
              <a:t>inevra </a:t>
            </a:r>
          </a:p>
          <a:p>
            <a:endParaRPr lang="it-IT" dirty="0" smtClean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L’11 marzo 2020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Ha dichiarato pandemia l’epidemia da coronavirus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A causa della crescente curva di morti e infetti in tutto il mondo e  dei paesi che non stanno adottando giuste misure di contenimento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2034864" y="914401"/>
            <a:ext cx="1558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864" y="1621095"/>
            <a:ext cx="1639966" cy="1585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864" y="2414370"/>
            <a:ext cx="1639966" cy="15851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864" y="3229527"/>
            <a:ext cx="1639966" cy="1585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4797" y="4102057"/>
            <a:ext cx="1639966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400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252" y="132008"/>
            <a:ext cx="10396882" cy="1151965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MA COSA E’ L’OMS?</a:t>
            </a:r>
            <a:endParaRPr lang="it-IT" sz="44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6252" y="1416676"/>
            <a:ext cx="383790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cap="all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«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rganizzazione Mondiale </a:t>
            </a:r>
            <a:r>
              <a:rPr lang="it-IT" sz="20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S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anità</a:t>
            </a:r>
            <a:r>
              <a:rPr lang="it-IT" sz="2000" cap="all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» </a:t>
            </a:r>
            <a:endParaRPr lang="it-IT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741315" y="1701341"/>
            <a:ext cx="10013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4" idx="2"/>
          </p:cNvCxnSpPr>
          <p:nvPr/>
        </p:nvCxnSpPr>
        <p:spPr>
          <a:xfrm>
            <a:off x="2025204" y="2167651"/>
            <a:ext cx="0" cy="90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884313" y="1416675"/>
            <a:ext cx="249528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 Narrow" panose="020B0606020202030204" pitchFamily="34" charset="0"/>
              </a:rPr>
              <a:t>è un’ </a:t>
            </a:r>
            <a:r>
              <a:rPr lang="it-IT" sz="2000" dirty="0" smtClean="0">
                <a:latin typeface="Arial Narrow" panose="020B0606020202030204" pitchFamily="34" charset="0"/>
              </a:rPr>
              <a:t>Agenzia </a:t>
            </a:r>
            <a:r>
              <a:rPr lang="it-IT" sz="2000" dirty="0">
                <a:latin typeface="Arial Narrow" panose="020B0606020202030204" pitchFamily="34" charset="0"/>
              </a:rPr>
              <a:t>speciale </a:t>
            </a:r>
            <a:r>
              <a:rPr lang="it-IT" sz="2000" dirty="0" smtClean="0">
                <a:latin typeface="Arial Narrow" panose="020B0606020202030204" pitchFamily="34" charset="0"/>
              </a:rPr>
              <a:t>dell’ONU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7576" y="3082932"/>
            <a:ext cx="3812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raggiungimento</a:t>
            </a:r>
            <a:r>
              <a:rPr lang="it-IT" sz="2000" dirty="0">
                <a:latin typeface="Arial Narrow" panose="020B0606020202030204" pitchFamily="34" charset="0"/>
              </a:rPr>
              <a:t> da parte di tutte le popolazioni del </a:t>
            </a:r>
            <a:r>
              <a:rPr 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livello più alto possibile di salute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2025204" y="4134530"/>
            <a:ext cx="12878" cy="87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9952" y="5122354"/>
            <a:ext cx="440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condizione di completo benessere </a:t>
            </a:r>
            <a:r>
              <a:rPr lang="it-IT" sz="2000" dirty="0">
                <a:latin typeface="Arial Narrow" panose="020B0606020202030204" pitchFamily="34" charset="0"/>
              </a:rPr>
              <a:t>fisico, mentale e sociale, e non soltanto come assenza di malattia o di infermità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86180" y="2352271"/>
            <a:ext cx="145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 Narrow" panose="020B0606020202030204" pitchFamily="34" charset="0"/>
              </a:rPr>
              <a:t>che si occupa del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58436" y="4482358"/>
            <a:ext cx="111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 Narrow" panose="020B0606020202030204" pitchFamily="34" charset="0"/>
              </a:rPr>
              <a:t>definita come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1590" y="2150319"/>
            <a:ext cx="1679860" cy="1666257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>
            <a:off x="7511603" y="1701341"/>
            <a:ext cx="924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703175" y="1354157"/>
            <a:ext cx="54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cioè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386354" y="1347425"/>
            <a:ext cx="239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 Narrow" panose="020B0606020202030204" pitchFamily="34" charset="0"/>
              </a:rPr>
              <a:t>Un’ Organizzazione </a:t>
            </a:r>
            <a:r>
              <a:rPr lang="it-IT" sz="2000" dirty="0" smtClean="0">
                <a:latin typeface="Arial Narrow" panose="020B0606020202030204" pitchFamily="34" charset="0"/>
              </a:rPr>
              <a:t>Mondiale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cxnSp>
        <p:nvCxnSpPr>
          <p:cNvPr id="24" name="Connettore 2 23"/>
          <p:cNvCxnSpPr>
            <a:endCxn id="26" idx="0"/>
          </p:cNvCxnSpPr>
          <p:nvPr/>
        </p:nvCxnSpPr>
        <p:spPr>
          <a:xfrm flipH="1">
            <a:off x="9501391" y="2063923"/>
            <a:ext cx="1" cy="852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9581882" y="2201506"/>
            <a:ext cx="195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Ma cosa è?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962365" y="2916854"/>
            <a:ext cx="3078051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associazioni di Stati</a:t>
            </a:r>
            <a:r>
              <a:rPr lang="it-IT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sorte da specifici Trattati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 flipH="1">
            <a:off x="9501390" y="3525958"/>
            <a:ext cx="1611" cy="864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851561" y="4381990"/>
            <a:ext cx="4301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785853" y="5013876"/>
            <a:ext cx="2577383" cy="73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favorire la cooperazione internazionale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9836238" y="3790818"/>
            <a:ext cx="157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Al fine di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6838683" y="4381990"/>
            <a:ext cx="12878" cy="63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11153104" y="4381990"/>
            <a:ext cx="0" cy="63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9225316" y="5042155"/>
            <a:ext cx="3104183" cy="139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perseguire rapporti dotati di maggiore stabilità, mediante organismi, obiettivi e finalità </a:t>
            </a:r>
            <a:r>
              <a:rPr lang="it-IT" sz="20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particolari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526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283" y="170645"/>
            <a:ext cx="10396882" cy="1151965"/>
          </a:xfrm>
        </p:spPr>
        <p:txBody>
          <a:bodyPr/>
          <a:lstStyle/>
          <a:p>
            <a:r>
              <a:rPr lang="it-IT" sz="54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Un po’ di storia</a:t>
            </a:r>
            <a:endParaRPr lang="it-IT" sz="5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9283" y="1670122"/>
            <a:ext cx="2601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si può trovare la 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prima</a:t>
            </a:r>
            <a:r>
              <a:rPr lang="it-IT" sz="2000" dirty="0" smtClean="0">
                <a:latin typeface="Arial Narrow" panose="020B0606020202030204" pitchFamily="34" charset="0"/>
              </a:rPr>
              <a:t> prefigurazione di 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organizzazione internazionale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455" y="3697199"/>
            <a:ext cx="2897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insediamenti permanenti degli ambasciatori veneti </a:t>
            </a:r>
            <a:r>
              <a:rPr lang="it-IT" sz="2000" dirty="0" smtClean="0">
                <a:latin typeface="Arial Narrow" panose="020B0606020202030204" pitchFamily="34" charset="0"/>
              </a:rPr>
              <a:t>nelle capitali di altri stati nel XVI secolo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1581" y="5172406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Narrow" panose="020B0606020202030204" pitchFamily="34" charset="0"/>
              </a:rPr>
              <a:t>centri di 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coordinamento delle attività</a:t>
            </a:r>
            <a:r>
              <a:rPr lang="it-IT" sz="2000" dirty="0" smtClean="0">
                <a:latin typeface="Arial Narrow" panose="020B0606020202030204" pitchFamily="34" charset="0"/>
              </a:rPr>
              <a:t> e di  interscambio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91574" y="4224185"/>
            <a:ext cx="2292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 col passare del tempo un utilissimo 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mezzo per la cooperazione tra stati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86144" y="1937488"/>
            <a:ext cx="2297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ciò fu sperimentato dalle nazioni dopo la Prima </a:t>
            </a:r>
            <a:r>
              <a:rPr lang="it-IT" sz="2000" dirty="0">
                <a:latin typeface="Arial Narrow" panose="020B0606020202030204" pitchFamily="34" charset="0"/>
              </a:rPr>
              <a:t>G</a:t>
            </a:r>
            <a:r>
              <a:rPr lang="it-IT" sz="2000" dirty="0" smtClean="0">
                <a:latin typeface="Arial Narrow" panose="020B0606020202030204" pitchFamily="34" charset="0"/>
              </a:rPr>
              <a:t>uerra </a:t>
            </a:r>
            <a:r>
              <a:rPr lang="it-IT" sz="2000" dirty="0">
                <a:latin typeface="Arial Narrow" panose="020B0606020202030204" pitchFamily="34" charset="0"/>
              </a:rPr>
              <a:t>M</a:t>
            </a:r>
            <a:r>
              <a:rPr lang="it-IT" sz="2000" dirty="0" smtClean="0">
                <a:latin typeface="Arial Narrow" panose="020B0606020202030204" pitchFamily="34" charset="0"/>
              </a:rPr>
              <a:t>ondiale senza avere grande successo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498255" y="2252727"/>
            <a:ext cx="192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nel </a:t>
            </a:r>
            <a:r>
              <a:rPr 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S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econdo dopoguerra </a:t>
            </a:r>
            <a:r>
              <a:rPr lang="it-IT" sz="2000" dirty="0" smtClean="0">
                <a:latin typeface="Arial Narrow" panose="020B0606020202030204" pitchFamily="34" charset="0"/>
              </a:rPr>
              <a:t>fu fondata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cxnSp>
        <p:nvCxnSpPr>
          <p:cNvPr id="12" name="Connettore 2 11"/>
          <p:cNvCxnSpPr>
            <a:stCxn id="4" idx="2"/>
          </p:cNvCxnSpPr>
          <p:nvPr/>
        </p:nvCxnSpPr>
        <p:spPr>
          <a:xfrm>
            <a:off x="1510049" y="2993561"/>
            <a:ext cx="0" cy="70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308214" y="4993491"/>
            <a:ext cx="0" cy="9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1308214" y="5885235"/>
            <a:ext cx="973367" cy="57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27657" y="5124700"/>
            <a:ext cx="110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 Narrow" panose="020B0606020202030204" pitchFamily="34" charset="0"/>
              </a:rPr>
              <a:t>i quali divennero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22" name="Connettore 2 21"/>
          <p:cNvCxnSpPr>
            <a:stCxn id="6" idx="3"/>
            <a:endCxn id="8" idx="1"/>
          </p:cNvCxnSpPr>
          <p:nvPr/>
        </p:nvCxnSpPr>
        <p:spPr>
          <a:xfrm flipV="1">
            <a:off x="4110381" y="4885905"/>
            <a:ext cx="881193" cy="948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 rot="18654701">
            <a:off x="4365433" y="5358106"/>
            <a:ext cx="74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e poi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26" name="Connettore 2 25"/>
          <p:cNvCxnSpPr>
            <a:stCxn id="8" idx="0"/>
            <a:endCxn id="9" idx="2"/>
          </p:cNvCxnSpPr>
          <p:nvPr/>
        </p:nvCxnSpPr>
        <p:spPr>
          <a:xfrm flipH="1" flipV="1">
            <a:off x="6135079" y="3568704"/>
            <a:ext cx="2715" cy="65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9" idx="3"/>
          </p:cNvCxnSpPr>
          <p:nvPr/>
        </p:nvCxnSpPr>
        <p:spPr>
          <a:xfrm flipV="1">
            <a:off x="7284013" y="2676152"/>
            <a:ext cx="1216043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508380" y="2742229"/>
            <a:ext cx="800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 Narrow" panose="020B0606020202030204" pitchFamily="34" charset="0"/>
              </a:rPr>
              <a:t>e</a:t>
            </a:r>
            <a:r>
              <a:rPr lang="it-IT" sz="1400" dirty="0" smtClean="0">
                <a:latin typeface="Arial Narrow" panose="020B0606020202030204" pitchFamily="34" charset="0"/>
              </a:rPr>
              <a:t> solo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cxnSp>
        <p:nvCxnSpPr>
          <p:cNvPr id="33" name="Connettore 2 32"/>
          <p:cNvCxnSpPr>
            <a:stCxn id="10" idx="2"/>
            <a:endCxn id="34" idx="0"/>
          </p:cNvCxnSpPr>
          <p:nvPr/>
        </p:nvCxnSpPr>
        <p:spPr>
          <a:xfrm flipH="1">
            <a:off x="9078284" y="3268390"/>
            <a:ext cx="381058" cy="1075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8144362" y="4344352"/>
            <a:ext cx="1867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Narrow" panose="020B0606020202030204" pitchFamily="34" charset="0"/>
              </a:rPr>
              <a:t>l’organizzazione delle nazioni unite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ONU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0224504" y="4105923"/>
            <a:ext cx="1684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altre Organizzazioni </a:t>
            </a:r>
            <a:r>
              <a:rPr 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it-IT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nternazionali </a:t>
            </a:r>
            <a:r>
              <a:rPr lang="it-IT" sz="2000" dirty="0" smtClean="0">
                <a:latin typeface="Arial Narrow" panose="020B0606020202030204" pitchFamily="34" charset="0"/>
              </a:rPr>
              <a:t>che oggi ammontano a circa 60.000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cxnSp>
        <p:nvCxnSpPr>
          <p:cNvPr id="39" name="Connettore 2 38"/>
          <p:cNvCxnSpPr>
            <a:stCxn id="10" idx="2"/>
            <a:endCxn id="36" idx="0"/>
          </p:cNvCxnSpPr>
          <p:nvPr/>
        </p:nvCxnSpPr>
        <p:spPr>
          <a:xfrm>
            <a:off x="9459342" y="3268390"/>
            <a:ext cx="1607431" cy="837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218" y="117554"/>
            <a:ext cx="1918253" cy="1254149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2079" y="117554"/>
            <a:ext cx="1752448" cy="1275895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60401" y="117554"/>
            <a:ext cx="1602525" cy="12541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39433" y="3139786"/>
            <a:ext cx="57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Narrow" panose="020B0606020202030204" pitchFamily="34" charset="0"/>
              </a:rPr>
              <a:t>negli</a:t>
            </a:r>
            <a:endParaRPr lang="it-IT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873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1980" y="51871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MA QUALI SONO QUESTE ORGANIZZAZIONI?</a:t>
            </a:r>
            <a:endParaRPr lang="it-IT" sz="4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4233029519"/>
              </p:ext>
            </p:extLst>
          </p:nvPr>
        </p:nvGraphicFramePr>
        <p:xfrm>
          <a:off x="631065" y="1764405"/>
          <a:ext cx="11243257" cy="399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61980" y="5237546"/>
            <a:ext cx="157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 Narrow" panose="020B0606020202030204" pitchFamily="34" charset="0"/>
              </a:rPr>
              <a:t>ONU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84515" y="5237546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 Narrow" panose="020B0606020202030204" pitchFamily="34" charset="0"/>
              </a:rPr>
              <a:t>OMS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83422" y="5237546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 Narrow" panose="020B0606020202030204" pitchFamily="34" charset="0"/>
              </a:rPr>
              <a:t>WTO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433672" y="5237546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 Narrow" panose="020B0606020202030204" pitchFamily="34" charset="0"/>
              </a:rPr>
              <a:t>NATO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1388568" y="3129567"/>
            <a:ext cx="321972" cy="386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4639" y="3129567"/>
            <a:ext cx="377985" cy="4084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3332" y="3107466"/>
            <a:ext cx="377985" cy="40846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85997" y="3129567"/>
            <a:ext cx="377985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451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5" y="5047443"/>
            <a:ext cx="8825657" cy="566738"/>
          </a:xfrm>
        </p:spPr>
        <p:txBody>
          <a:bodyPr>
            <a:noAutofit/>
          </a:bodyPr>
          <a:lstStyle/>
          <a:p>
            <a:r>
              <a:rPr lang="it-IT" sz="6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L’OMS</a:t>
            </a:r>
            <a:endParaRPr lang="it-IT" sz="6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99" b="1339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54955" y="5614181"/>
            <a:ext cx="8825656" cy="493712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Arial Narrow" panose="020B0606020202030204" pitchFamily="34" charset="0"/>
              </a:rPr>
              <a:t>ORGANIZZAZIONE MONDIALE DELLA SANITA’</a:t>
            </a:r>
            <a:endParaRPr lang="it-IT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139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586858070"/>
              </p:ext>
            </p:extLst>
          </p:nvPr>
        </p:nvGraphicFramePr>
        <p:xfrm>
          <a:off x="409262" y="371005"/>
          <a:ext cx="6146084" cy="604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3838" y="1298284"/>
            <a:ext cx="4050137" cy="20406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3838" y="3562626"/>
            <a:ext cx="4050138" cy="26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5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896</TotalTime>
  <Words>1170</Words>
  <Application>Microsoft Office PowerPoint</Application>
  <PresentationFormat>Personalizzato</PresentationFormat>
  <Paragraphs>163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Ione</vt:lpstr>
      <vt:lpstr>1° UDA: «Il Coronavirus»</vt:lpstr>
      <vt:lpstr>L’OMS dichiara l’infezione da Coronavirus pandemia</vt:lpstr>
      <vt:lpstr>È pandemia</vt:lpstr>
      <vt:lpstr>Ora l’OMS può emanare direttive e mandare èquipe nelle nazioni più colpite </vt:lpstr>
      <vt:lpstr>MA COSA E’ L’OMS?</vt:lpstr>
      <vt:lpstr>Un po’ di storia</vt:lpstr>
      <vt:lpstr>MA QUALI SONO QUESTE ORGANIZZAZIONI?</vt:lpstr>
      <vt:lpstr>L’OMS</vt:lpstr>
      <vt:lpstr>Diapositiva 9</vt:lpstr>
      <vt:lpstr>Organizzazione</vt:lpstr>
      <vt:lpstr>Cosa può fare in stato di allerta?</vt:lpstr>
      <vt:lpstr>Nel caso del covid-19?</vt:lpstr>
      <vt:lpstr>COS’E’ IL PROTOCOLLO?</vt:lpstr>
      <vt:lpstr>Perché non è stata dichiarata prima?</vt:lpstr>
      <vt:lpstr>MA COSA E’ IL COVID-19?</vt:lpstr>
      <vt:lpstr>«Non siamo alla mercè del virus.  Il grande vantaggio che abbiamo è che le nostre decisioni, a livello di governi, comunità, famiglie e individui possano influenzare la traiettoria dell’epidemia.  La regola del gioco è mai darsi per vinti»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L’Oms dichiara l’infezione da coronavirus pandemia</dc:title>
  <dc:creator>Francesca</dc:creator>
  <cp:lastModifiedBy>nunzia</cp:lastModifiedBy>
  <cp:revision>107</cp:revision>
  <dcterms:created xsi:type="dcterms:W3CDTF">2020-03-16T09:42:23Z</dcterms:created>
  <dcterms:modified xsi:type="dcterms:W3CDTF">2020-05-02T15:18:48Z</dcterms:modified>
</cp:coreProperties>
</file>